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Lst>
  <p:sldSz cy="5143500" cx="9144000"/>
  <p:notesSz cx="6858000" cy="9144000"/>
  <p:embeddedFontLst>
    <p:embeddedFont>
      <p:font typeface="Muli"/>
      <p:regular r:id="rId52"/>
      <p:bold r:id="rId53"/>
      <p:italic r:id="rId54"/>
      <p:boldItalic r:id="rId55"/>
    </p:embeddedFont>
    <p:embeddedFont>
      <p:font typeface="Raleway"/>
      <p:regular r:id="rId56"/>
      <p:bold r:id="rId57"/>
      <p:italic r:id="rId58"/>
      <p:boldItalic r:id="rId59"/>
    </p:embeddedFont>
    <p:embeddedFont>
      <p:font typeface="Roboto"/>
      <p:regular r:id="rId60"/>
      <p:bold r:id="rId61"/>
      <p:italic r:id="rId62"/>
      <p:boldItalic r:id="rId63"/>
    </p:embeddedFont>
    <p:embeddedFont>
      <p:font typeface="Playfair Display"/>
      <p:regular r:id="rId64"/>
      <p:bold r:id="rId65"/>
      <p:italic r:id="rId66"/>
      <p:boldItalic r:id="rId67"/>
    </p:embeddedFont>
    <p:embeddedFont>
      <p:font typeface="Lobster"/>
      <p:regular r:id="rId68"/>
    </p:embeddedFont>
    <p:embeddedFont>
      <p:font typeface="Montserrat"/>
      <p:regular r:id="rId69"/>
      <p:bold r:id="rId70"/>
      <p:italic r:id="rId71"/>
      <p:boldItalic r:id="rId72"/>
    </p:embeddedFont>
    <p:embeddedFont>
      <p:font typeface="Lora"/>
      <p:regular r:id="rId73"/>
      <p:bold r:id="rId74"/>
      <p:italic r:id="rId75"/>
      <p:boldItalic r:id="rId7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AE1C516A-12A2-4C13-8123-A979383A7803}">
  <a:tblStyle styleId="{AE1C516A-12A2-4C13-8123-A979383A7803}" styleName="Table_0">
    <a:wholeTbl>
      <a:tcTxStyle>
        <a:font>
          <a:latin typeface="Arial"/>
          <a:ea typeface="Arial"/>
          <a:cs typeface="Arial"/>
        </a:font>
        <a:srgbClr val="000000"/>
      </a:tcTxStyle>
      <a:tcStyle>
        <a:tcBdr>
          <a:left>
            <a:ln cap="flat" cmpd="sng" w="9525">
              <a:solidFill>
                <a:srgbClr val="9E9E9E"/>
              </a:solidFill>
              <a:prstDash val="solid"/>
              <a:round/>
              <a:headEnd len="med" w="med" type="none"/>
              <a:tailEnd len="med" w="med" type="none"/>
            </a:ln>
          </a:left>
          <a:right>
            <a:ln cap="flat" cmpd="sng" w="9525">
              <a:solidFill>
                <a:srgbClr val="9E9E9E"/>
              </a:solidFill>
              <a:prstDash val="solid"/>
              <a:round/>
              <a:headEnd len="med" w="med" type="none"/>
              <a:tailEnd len="med" w="med" type="none"/>
            </a:ln>
          </a:right>
          <a:top>
            <a:ln cap="flat" cmpd="sng" w="9525">
              <a:solidFill>
                <a:srgbClr val="9E9E9E"/>
              </a:solidFill>
              <a:prstDash val="solid"/>
              <a:round/>
              <a:headEnd len="med" w="med" type="none"/>
              <a:tailEnd len="med" w="med" type="none"/>
            </a:ln>
          </a:top>
          <a:bottom>
            <a:ln cap="flat" cmpd="sng" w="9525">
              <a:solidFill>
                <a:srgbClr val="9E9E9E"/>
              </a:solidFill>
              <a:prstDash val="solid"/>
              <a:round/>
              <a:headEnd len="med" w="med" type="none"/>
              <a:tailEnd len="med" w="med" type="none"/>
            </a:ln>
          </a:bottom>
          <a:insideH>
            <a:ln cap="flat" cmpd="sng" w="9525">
              <a:solidFill>
                <a:srgbClr val="9E9E9E"/>
              </a:solidFill>
              <a:prstDash val="solid"/>
              <a:round/>
              <a:headEnd len="med" w="med" type="none"/>
              <a:tailEnd len="med" w="med" type="none"/>
            </a:ln>
          </a:insideH>
          <a:insideV>
            <a:ln cap="flat" cmpd="sng" w="9525">
              <a:solidFill>
                <a:srgbClr val="9E9E9E"/>
              </a:solidFill>
              <a:prstDash val="solid"/>
              <a:round/>
              <a:headEnd len="med" w="med" type="none"/>
              <a:tailEnd len="med" w="med"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font" Target="fonts/Lora-regular.fntdata"/><Relationship Id="rId72" Type="http://schemas.openxmlformats.org/officeDocument/2006/relationships/font" Target="fonts/Montserrat-boldItalic.fntdata"/><Relationship Id="rId31" Type="http://schemas.openxmlformats.org/officeDocument/2006/relationships/slide" Target="slides/slide26.xml"/><Relationship Id="rId75" Type="http://schemas.openxmlformats.org/officeDocument/2006/relationships/font" Target="fonts/Lora-italic.fntdata"/><Relationship Id="rId30" Type="http://schemas.openxmlformats.org/officeDocument/2006/relationships/slide" Target="slides/slide25.xml"/><Relationship Id="rId74" Type="http://schemas.openxmlformats.org/officeDocument/2006/relationships/font" Target="fonts/Lora-bold.fntdata"/><Relationship Id="rId33" Type="http://schemas.openxmlformats.org/officeDocument/2006/relationships/slide" Target="slides/slide28.xml"/><Relationship Id="rId32" Type="http://schemas.openxmlformats.org/officeDocument/2006/relationships/slide" Target="slides/slide27.xml"/><Relationship Id="rId76" Type="http://schemas.openxmlformats.org/officeDocument/2006/relationships/font" Target="fonts/Lora-boldItalic.fntdata"/><Relationship Id="rId35" Type="http://schemas.openxmlformats.org/officeDocument/2006/relationships/slide" Target="slides/slide30.xml"/><Relationship Id="rId34" Type="http://schemas.openxmlformats.org/officeDocument/2006/relationships/slide" Target="slides/slide29.xml"/><Relationship Id="rId71" Type="http://schemas.openxmlformats.org/officeDocument/2006/relationships/font" Target="fonts/Montserrat-italic.fntdata"/><Relationship Id="rId70" Type="http://schemas.openxmlformats.org/officeDocument/2006/relationships/font" Target="fonts/Montserrat-bold.fntdata"/><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Roboto-italic.fntdata"/><Relationship Id="rId61" Type="http://schemas.openxmlformats.org/officeDocument/2006/relationships/font" Target="fonts/Roboto-bold.fntdata"/><Relationship Id="rId20" Type="http://schemas.openxmlformats.org/officeDocument/2006/relationships/slide" Target="slides/slide15.xml"/><Relationship Id="rId64" Type="http://schemas.openxmlformats.org/officeDocument/2006/relationships/font" Target="fonts/PlayfairDisplay-regular.fntdata"/><Relationship Id="rId63" Type="http://schemas.openxmlformats.org/officeDocument/2006/relationships/font" Target="fonts/Roboto-boldItalic.fntdata"/><Relationship Id="rId22" Type="http://schemas.openxmlformats.org/officeDocument/2006/relationships/slide" Target="slides/slide17.xml"/><Relationship Id="rId66" Type="http://schemas.openxmlformats.org/officeDocument/2006/relationships/font" Target="fonts/PlayfairDisplay-italic.fntdata"/><Relationship Id="rId21" Type="http://schemas.openxmlformats.org/officeDocument/2006/relationships/slide" Target="slides/slide16.xml"/><Relationship Id="rId65" Type="http://schemas.openxmlformats.org/officeDocument/2006/relationships/font" Target="fonts/PlayfairDisplay-bold.fntdata"/><Relationship Id="rId24" Type="http://schemas.openxmlformats.org/officeDocument/2006/relationships/slide" Target="slides/slide19.xml"/><Relationship Id="rId68" Type="http://schemas.openxmlformats.org/officeDocument/2006/relationships/font" Target="fonts/Lobster-regular.fntdata"/><Relationship Id="rId23" Type="http://schemas.openxmlformats.org/officeDocument/2006/relationships/slide" Target="slides/slide18.xml"/><Relationship Id="rId67" Type="http://schemas.openxmlformats.org/officeDocument/2006/relationships/font" Target="fonts/PlayfairDisplay-boldItalic.fntdata"/><Relationship Id="rId60" Type="http://schemas.openxmlformats.org/officeDocument/2006/relationships/font" Target="fonts/Roboto-regular.fntdata"/><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font" Target="fonts/Montserrat-regular.fntdata"/><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font" Target="fonts/Muli-bold.fntdata"/><Relationship Id="rId52" Type="http://schemas.openxmlformats.org/officeDocument/2006/relationships/font" Target="fonts/Muli-regular.fntdata"/><Relationship Id="rId11" Type="http://schemas.openxmlformats.org/officeDocument/2006/relationships/slide" Target="slides/slide6.xml"/><Relationship Id="rId55" Type="http://schemas.openxmlformats.org/officeDocument/2006/relationships/font" Target="fonts/Muli-boldItalic.fntdata"/><Relationship Id="rId10" Type="http://schemas.openxmlformats.org/officeDocument/2006/relationships/slide" Target="slides/slide5.xml"/><Relationship Id="rId54" Type="http://schemas.openxmlformats.org/officeDocument/2006/relationships/font" Target="fonts/Muli-italic.fntdata"/><Relationship Id="rId13" Type="http://schemas.openxmlformats.org/officeDocument/2006/relationships/slide" Target="slides/slide8.xml"/><Relationship Id="rId57" Type="http://schemas.openxmlformats.org/officeDocument/2006/relationships/font" Target="fonts/Raleway-bold.fntdata"/><Relationship Id="rId12" Type="http://schemas.openxmlformats.org/officeDocument/2006/relationships/slide" Target="slides/slide7.xml"/><Relationship Id="rId56" Type="http://schemas.openxmlformats.org/officeDocument/2006/relationships/font" Target="fonts/Raleway-regular.fntdata"/><Relationship Id="rId15" Type="http://schemas.openxmlformats.org/officeDocument/2006/relationships/slide" Target="slides/slide10.xml"/><Relationship Id="rId59" Type="http://schemas.openxmlformats.org/officeDocument/2006/relationships/font" Target="fonts/Raleway-boldItalic.fntdata"/><Relationship Id="rId14" Type="http://schemas.openxmlformats.org/officeDocument/2006/relationships/slide" Target="slides/slide9.xml"/><Relationship Id="rId58" Type="http://schemas.openxmlformats.org/officeDocument/2006/relationships/font" Target="fonts/Raleway-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rIns="91425" wrap="square" tIns="91425"/>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 name="Shape 47"/>
        <p:cNvGrpSpPr/>
        <p:nvPr/>
      </p:nvGrpSpPr>
      <p:grpSpPr>
        <a:xfrm>
          <a:off x="0" y="0"/>
          <a:ext cx="0" cy="0"/>
          <a:chOff x="0" y="0"/>
          <a:chExt cx="0" cy="0"/>
        </a:xfrm>
      </p:grpSpPr>
      <p:sp>
        <p:nvSpPr>
          <p:cNvPr id="48" name="Shape 48"/>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49" name="Shape 4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spcAft>
                <a:spcPts val="0"/>
              </a:spcAft>
              <a:buNone/>
            </a:pPr>
            <a:r>
              <a:t/>
            </a:r>
            <a:endParaRPr/>
          </a:p>
          <a:p>
            <a:pPr indent="0" lvl="0" marL="0">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9" name="Shape 169"/>
        <p:cNvGrpSpPr/>
        <p:nvPr/>
      </p:nvGrpSpPr>
      <p:grpSpPr>
        <a:xfrm>
          <a:off x="0" y="0"/>
          <a:ext cx="0" cy="0"/>
          <a:chOff x="0" y="0"/>
          <a:chExt cx="0" cy="0"/>
        </a:xfrm>
      </p:grpSpPr>
      <p:sp>
        <p:nvSpPr>
          <p:cNvPr id="170" name="Shape 170"/>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171" name="Shape 17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8" name="Shape 178"/>
        <p:cNvGrpSpPr/>
        <p:nvPr/>
      </p:nvGrpSpPr>
      <p:grpSpPr>
        <a:xfrm>
          <a:off x="0" y="0"/>
          <a:ext cx="0" cy="0"/>
          <a:chOff x="0" y="0"/>
          <a:chExt cx="0" cy="0"/>
        </a:xfrm>
      </p:grpSpPr>
      <p:sp>
        <p:nvSpPr>
          <p:cNvPr id="179" name="Shape 179"/>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180" name="Shape 18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3" name="Shape 193"/>
        <p:cNvGrpSpPr/>
        <p:nvPr/>
      </p:nvGrpSpPr>
      <p:grpSpPr>
        <a:xfrm>
          <a:off x="0" y="0"/>
          <a:ext cx="0" cy="0"/>
          <a:chOff x="0" y="0"/>
          <a:chExt cx="0" cy="0"/>
        </a:xfrm>
      </p:grpSpPr>
      <p:sp>
        <p:nvSpPr>
          <p:cNvPr id="194" name="Shape 194"/>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195" name="Shape 195"/>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3" name="Shape 203"/>
        <p:cNvGrpSpPr/>
        <p:nvPr/>
      </p:nvGrpSpPr>
      <p:grpSpPr>
        <a:xfrm>
          <a:off x="0" y="0"/>
          <a:ext cx="0" cy="0"/>
          <a:chOff x="0" y="0"/>
          <a:chExt cx="0" cy="0"/>
        </a:xfrm>
      </p:grpSpPr>
      <p:sp>
        <p:nvSpPr>
          <p:cNvPr id="204" name="Shape 204"/>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205" name="Shape 205"/>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spcAft>
                <a:spcPts val="0"/>
              </a:spcAft>
              <a:buNone/>
            </a:pPr>
            <a:r>
              <a:rPr lang="en"/>
              <a:t>E:</a:t>
            </a:r>
            <a:endParaRPr/>
          </a:p>
          <a:p>
            <a:pPr indent="0" lvl="0" marL="0">
              <a:spcBef>
                <a:spcPts val="0"/>
              </a:spcBef>
              <a:spcAft>
                <a:spcPts val="0"/>
              </a:spcAft>
              <a:buNone/>
            </a:pPr>
            <a:r>
              <a:rPr lang="en"/>
              <a:t>Thank you nick,</a:t>
            </a:r>
            <a:br>
              <a:rPr lang="en"/>
            </a:br>
            <a:r>
              <a:rPr lang="en"/>
              <a:t>Once we become public the main goal will be to expand and gain traction and to do so we have made some marketing strategies to get the word out about Doko.  We have split our marketing division into two categories based on the medium of the marketing.</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5" name="Shape 215"/>
        <p:cNvGrpSpPr/>
        <p:nvPr/>
      </p:nvGrpSpPr>
      <p:grpSpPr>
        <a:xfrm>
          <a:off x="0" y="0"/>
          <a:ext cx="0" cy="0"/>
          <a:chOff x="0" y="0"/>
          <a:chExt cx="0" cy="0"/>
        </a:xfrm>
      </p:grpSpPr>
      <p:sp>
        <p:nvSpPr>
          <p:cNvPr id="216" name="Shape 216"/>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217" name="Shape 21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1" name="Shape 231"/>
        <p:cNvGrpSpPr/>
        <p:nvPr/>
      </p:nvGrpSpPr>
      <p:grpSpPr>
        <a:xfrm>
          <a:off x="0" y="0"/>
          <a:ext cx="0" cy="0"/>
          <a:chOff x="0" y="0"/>
          <a:chExt cx="0" cy="0"/>
        </a:xfrm>
      </p:grpSpPr>
      <p:sp>
        <p:nvSpPr>
          <p:cNvPr id="232" name="Shape 232"/>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233" name="Shape 233"/>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7" name="Shape 247"/>
        <p:cNvGrpSpPr/>
        <p:nvPr/>
      </p:nvGrpSpPr>
      <p:grpSpPr>
        <a:xfrm>
          <a:off x="0" y="0"/>
          <a:ext cx="0" cy="0"/>
          <a:chOff x="0" y="0"/>
          <a:chExt cx="0" cy="0"/>
        </a:xfrm>
      </p:grpSpPr>
      <p:sp>
        <p:nvSpPr>
          <p:cNvPr id="248" name="Shape 248"/>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249" name="Shape 24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spcAft>
                <a:spcPts val="0"/>
              </a:spcAft>
              <a:buClr>
                <a:srgbClr val="000000"/>
              </a:buClr>
              <a:buSzPts val="1100"/>
              <a:buFont typeface="Arial"/>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3" name="Shape 263"/>
        <p:cNvGrpSpPr/>
        <p:nvPr/>
      </p:nvGrpSpPr>
      <p:grpSpPr>
        <a:xfrm>
          <a:off x="0" y="0"/>
          <a:ext cx="0" cy="0"/>
          <a:chOff x="0" y="0"/>
          <a:chExt cx="0" cy="0"/>
        </a:xfrm>
      </p:grpSpPr>
      <p:sp>
        <p:nvSpPr>
          <p:cNvPr id="264" name="Shape 264"/>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265" name="Shape 265"/>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8" name="Shape 288"/>
        <p:cNvGrpSpPr/>
        <p:nvPr/>
      </p:nvGrpSpPr>
      <p:grpSpPr>
        <a:xfrm>
          <a:off x="0" y="0"/>
          <a:ext cx="0" cy="0"/>
          <a:chOff x="0" y="0"/>
          <a:chExt cx="0" cy="0"/>
        </a:xfrm>
      </p:grpSpPr>
      <p:sp>
        <p:nvSpPr>
          <p:cNvPr id="289" name="Shape 289"/>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290" name="Shape 29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0" name="Shape 310"/>
        <p:cNvGrpSpPr/>
        <p:nvPr/>
      </p:nvGrpSpPr>
      <p:grpSpPr>
        <a:xfrm>
          <a:off x="0" y="0"/>
          <a:ext cx="0" cy="0"/>
          <a:chOff x="0" y="0"/>
          <a:chExt cx="0" cy="0"/>
        </a:xfrm>
      </p:grpSpPr>
      <p:sp>
        <p:nvSpPr>
          <p:cNvPr id="311" name="Shape 311"/>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312" name="Shape 31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spcAft>
                <a:spcPts val="0"/>
              </a:spcAft>
              <a:buClr>
                <a:schemeClr val="dk1"/>
              </a:buClr>
              <a:buSzPts val="1100"/>
              <a:buFont typeface="Arial"/>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 name="Shape 58"/>
        <p:cNvGrpSpPr/>
        <p:nvPr/>
      </p:nvGrpSpPr>
      <p:grpSpPr>
        <a:xfrm>
          <a:off x="0" y="0"/>
          <a:ext cx="0" cy="0"/>
          <a:chOff x="0" y="0"/>
          <a:chExt cx="0" cy="0"/>
        </a:xfrm>
      </p:grpSpPr>
      <p:sp>
        <p:nvSpPr>
          <p:cNvPr id="59" name="Shape 59"/>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60" name="Shape 6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6" name="Shape 346"/>
        <p:cNvGrpSpPr/>
        <p:nvPr/>
      </p:nvGrpSpPr>
      <p:grpSpPr>
        <a:xfrm>
          <a:off x="0" y="0"/>
          <a:ext cx="0" cy="0"/>
          <a:chOff x="0" y="0"/>
          <a:chExt cx="0" cy="0"/>
        </a:xfrm>
      </p:grpSpPr>
      <p:sp>
        <p:nvSpPr>
          <p:cNvPr id="347" name="Shape 347"/>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348" name="Shape 34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spcAft>
                <a:spcPts val="0"/>
              </a:spcAft>
              <a:buNone/>
            </a:pPr>
            <a:r>
              <a:rPr lang="en"/>
              <a:t>B</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2" name="Shape 382"/>
        <p:cNvGrpSpPr/>
        <p:nvPr/>
      </p:nvGrpSpPr>
      <p:grpSpPr>
        <a:xfrm>
          <a:off x="0" y="0"/>
          <a:ext cx="0" cy="0"/>
          <a:chOff x="0" y="0"/>
          <a:chExt cx="0" cy="0"/>
        </a:xfrm>
      </p:grpSpPr>
      <p:sp>
        <p:nvSpPr>
          <p:cNvPr id="383" name="Shape 383"/>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384" name="Shape 38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spcAft>
                <a:spcPts val="0"/>
              </a:spcAft>
              <a:buNone/>
            </a:pPr>
            <a:r>
              <a:rPr lang="en"/>
              <a:t>B</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4" name="Shape 414"/>
        <p:cNvGrpSpPr/>
        <p:nvPr/>
      </p:nvGrpSpPr>
      <p:grpSpPr>
        <a:xfrm>
          <a:off x="0" y="0"/>
          <a:ext cx="0" cy="0"/>
          <a:chOff x="0" y="0"/>
          <a:chExt cx="0" cy="0"/>
        </a:xfrm>
      </p:grpSpPr>
      <p:sp>
        <p:nvSpPr>
          <p:cNvPr id="415" name="Shape 415"/>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416" name="Shape 41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2" name="Shape 422"/>
        <p:cNvGrpSpPr/>
        <p:nvPr/>
      </p:nvGrpSpPr>
      <p:grpSpPr>
        <a:xfrm>
          <a:off x="0" y="0"/>
          <a:ext cx="0" cy="0"/>
          <a:chOff x="0" y="0"/>
          <a:chExt cx="0" cy="0"/>
        </a:xfrm>
      </p:grpSpPr>
      <p:sp>
        <p:nvSpPr>
          <p:cNvPr id="423" name="Shape 423"/>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424" name="Shape 42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spcAft>
                <a:spcPts val="0"/>
              </a:spcAft>
              <a:buNone/>
            </a:pPr>
            <a:r>
              <a:rPr lang="en"/>
              <a:t>M</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1" name="Shape 431"/>
        <p:cNvGrpSpPr/>
        <p:nvPr/>
      </p:nvGrpSpPr>
      <p:grpSpPr>
        <a:xfrm>
          <a:off x="0" y="0"/>
          <a:ext cx="0" cy="0"/>
          <a:chOff x="0" y="0"/>
          <a:chExt cx="0" cy="0"/>
        </a:xfrm>
      </p:grpSpPr>
      <p:sp>
        <p:nvSpPr>
          <p:cNvPr id="432" name="Shape 432"/>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433" name="Shape 433"/>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2" name="Shape 442"/>
        <p:cNvGrpSpPr/>
        <p:nvPr/>
      </p:nvGrpSpPr>
      <p:grpSpPr>
        <a:xfrm>
          <a:off x="0" y="0"/>
          <a:ext cx="0" cy="0"/>
          <a:chOff x="0" y="0"/>
          <a:chExt cx="0" cy="0"/>
        </a:xfrm>
      </p:grpSpPr>
      <p:sp>
        <p:nvSpPr>
          <p:cNvPr id="443" name="Shape 443"/>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444" name="Shape 44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spcAft>
                <a:spcPts val="0"/>
              </a:spcAft>
              <a:buNone/>
            </a:pPr>
            <a:r>
              <a:rPr lang="en"/>
              <a:t>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0" name="Shape 450"/>
        <p:cNvGrpSpPr/>
        <p:nvPr/>
      </p:nvGrpSpPr>
      <p:grpSpPr>
        <a:xfrm>
          <a:off x="0" y="0"/>
          <a:ext cx="0" cy="0"/>
          <a:chOff x="0" y="0"/>
          <a:chExt cx="0" cy="0"/>
        </a:xfrm>
      </p:grpSpPr>
      <p:sp>
        <p:nvSpPr>
          <p:cNvPr id="451" name="Shape 451"/>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452" name="Shape 45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8" name="Shape 458"/>
        <p:cNvGrpSpPr/>
        <p:nvPr/>
      </p:nvGrpSpPr>
      <p:grpSpPr>
        <a:xfrm>
          <a:off x="0" y="0"/>
          <a:ext cx="0" cy="0"/>
          <a:chOff x="0" y="0"/>
          <a:chExt cx="0" cy="0"/>
        </a:xfrm>
      </p:grpSpPr>
      <p:sp>
        <p:nvSpPr>
          <p:cNvPr id="459" name="Shape 459"/>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460" name="Shape 46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8" name="Shape 478"/>
        <p:cNvGrpSpPr/>
        <p:nvPr/>
      </p:nvGrpSpPr>
      <p:grpSpPr>
        <a:xfrm>
          <a:off x="0" y="0"/>
          <a:ext cx="0" cy="0"/>
          <a:chOff x="0" y="0"/>
          <a:chExt cx="0" cy="0"/>
        </a:xfrm>
      </p:grpSpPr>
      <p:sp>
        <p:nvSpPr>
          <p:cNvPr id="479" name="Shape 479"/>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480" name="Shape 48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0" name="Shape 490"/>
        <p:cNvGrpSpPr/>
        <p:nvPr/>
      </p:nvGrpSpPr>
      <p:grpSpPr>
        <a:xfrm>
          <a:off x="0" y="0"/>
          <a:ext cx="0" cy="0"/>
          <a:chOff x="0" y="0"/>
          <a:chExt cx="0" cy="0"/>
        </a:xfrm>
      </p:grpSpPr>
      <p:sp>
        <p:nvSpPr>
          <p:cNvPr id="491" name="Shape 491"/>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492" name="Shape 49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 name="Shape 85"/>
        <p:cNvGrpSpPr/>
        <p:nvPr/>
      </p:nvGrpSpPr>
      <p:grpSpPr>
        <a:xfrm>
          <a:off x="0" y="0"/>
          <a:ext cx="0" cy="0"/>
          <a:chOff x="0" y="0"/>
          <a:chExt cx="0" cy="0"/>
        </a:xfrm>
      </p:grpSpPr>
      <p:sp>
        <p:nvSpPr>
          <p:cNvPr id="86" name="Shape 86"/>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87" name="Shape 8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1" name="Shape 501"/>
        <p:cNvGrpSpPr/>
        <p:nvPr/>
      </p:nvGrpSpPr>
      <p:grpSpPr>
        <a:xfrm>
          <a:off x="0" y="0"/>
          <a:ext cx="0" cy="0"/>
          <a:chOff x="0" y="0"/>
          <a:chExt cx="0" cy="0"/>
        </a:xfrm>
      </p:grpSpPr>
      <p:sp>
        <p:nvSpPr>
          <p:cNvPr id="502" name="Shape 502"/>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503" name="Shape 503"/>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1" name="Shape 511"/>
        <p:cNvGrpSpPr/>
        <p:nvPr/>
      </p:nvGrpSpPr>
      <p:grpSpPr>
        <a:xfrm>
          <a:off x="0" y="0"/>
          <a:ext cx="0" cy="0"/>
          <a:chOff x="0" y="0"/>
          <a:chExt cx="0" cy="0"/>
        </a:xfrm>
      </p:grpSpPr>
      <p:sp>
        <p:nvSpPr>
          <p:cNvPr id="512" name="Shape 512"/>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513" name="Shape 513"/>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0" name="Shape 520"/>
        <p:cNvGrpSpPr/>
        <p:nvPr/>
      </p:nvGrpSpPr>
      <p:grpSpPr>
        <a:xfrm>
          <a:off x="0" y="0"/>
          <a:ext cx="0" cy="0"/>
          <a:chOff x="0" y="0"/>
          <a:chExt cx="0" cy="0"/>
        </a:xfrm>
      </p:grpSpPr>
      <p:sp>
        <p:nvSpPr>
          <p:cNvPr id="521" name="Shape 521"/>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522" name="Shape 52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6" name="Shape 526"/>
        <p:cNvGrpSpPr/>
        <p:nvPr/>
      </p:nvGrpSpPr>
      <p:grpSpPr>
        <a:xfrm>
          <a:off x="0" y="0"/>
          <a:ext cx="0" cy="0"/>
          <a:chOff x="0" y="0"/>
          <a:chExt cx="0" cy="0"/>
        </a:xfrm>
      </p:grpSpPr>
      <p:sp>
        <p:nvSpPr>
          <p:cNvPr id="527" name="Shape 527"/>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528" name="Shape 52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2" name="Shape 532"/>
        <p:cNvGrpSpPr/>
        <p:nvPr/>
      </p:nvGrpSpPr>
      <p:grpSpPr>
        <a:xfrm>
          <a:off x="0" y="0"/>
          <a:ext cx="0" cy="0"/>
          <a:chOff x="0" y="0"/>
          <a:chExt cx="0" cy="0"/>
        </a:xfrm>
      </p:grpSpPr>
      <p:sp>
        <p:nvSpPr>
          <p:cNvPr id="533" name="Shape 533"/>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534" name="Shape 53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8" name="Shape 538"/>
        <p:cNvGrpSpPr/>
        <p:nvPr/>
      </p:nvGrpSpPr>
      <p:grpSpPr>
        <a:xfrm>
          <a:off x="0" y="0"/>
          <a:ext cx="0" cy="0"/>
          <a:chOff x="0" y="0"/>
          <a:chExt cx="0" cy="0"/>
        </a:xfrm>
      </p:grpSpPr>
      <p:sp>
        <p:nvSpPr>
          <p:cNvPr id="539" name="Shape 539"/>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540" name="Shape 54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4" name="Shape 544"/>
        <p:cNvGrpSpPr/>
        <p:nvPr/>
      </p:nvGrpSpPr>
      <p:grpSpPr>
        <a:xfrm>
          <a:off x="0" y="0"/>
          <a:ext cx="0" cy="0"/>
          <a:chOff x="0" y="0"/>
          <a:chExt cx="0" cy="0"/>
        </a:xfrm>
      </p:grpSpPr>
      <p:sp>
        <p:nvSpPr>
          <p:cNvPr id="545" name="Shape 545"/>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546" name="Shape 54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1" name="Shape 551"/>
        <p:cNvGrpSpPr/>
        <p:nvPr/>
      </p:nvGrpSpPr>
      <p:grpSpPr>
        <a:xfrm>
          <a:off x="0" y="0"/>
          <a:ext cx="0" cy="0"/>
          <a:chOff x="0" y="0"/>
          <a:chExt cx="0" cy="0"/>
        </a:xfrm>
      </p:grpSpPr>
      <p:sp>
        <p:nvSpPr>
          <p:cNvPr id="552" name="Shape 552"/>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553" name="Shape 553"/>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7" name="Shape 557"/>
        <p:cNvGrpSpPr/>
        <p:nvPr/>
      </p:nvGrpSpPr>
      <p:grpSpPr>
        <a:xfrm>
          <a:off x="0" y="0"/>
          <a:ext cx="0" cy="0"/>
          <a:chOff x="0" y="0"/>
          <a:chExt cx="0" cy="0"/>
        </a:xfrm>
      </p:grpSpPr>
      <p:sp>
        <p:nvSpPr>
          <p:cNvPr id="558" name="Shape 558"/>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559" name="Shape 55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3" name="Shape 563"/>
        <p:cNvGrpSpPr/>
        <p:nvPr/>
      </p:nvGrpSpPr>
      <p:grpSpPr>
        <a:xfrm>
          <a:off x="0" y="0"/>
          <a:ext cx="0" cy="0"/>
          <a:chOff x="0" y="0"/>
          <a:chExt cx="0" cy="0"/>
        </a:xfrm>
      </p:grpSpPr>
      <p:sp>
        <p:nvSpPr>
          <p:cNvPr id="564" name="Shape 564"/>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565" name="Shape 565"/>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 name="Shape 105"/>
        <p:cNvGrpSpPr/>
        <p:nvPr/>
      </p:nvGrpSpPr>
      <p:grpSpPr>
        <a:xfrm>
          <a:off x="0" y="0"/>
          <a:ext cx="0" cy="0"/>
          <a:chOff x="0" y="0"/>
          <a:chExt cx="0" cy="0"/>
        </a:xfrm>
      </p:grpSpPr>
      <p:sp>
        <p:nvSpPr>
          <p:cNvPr id="106" name="Shape 106"/>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107" name="Shape 10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spcAft>
                <a:spcPts val="0"/>
              </a:spcAft>
              <a:buClr>
                <a:srgbClr val="000000"/>
              </a:buClr>
              <a:buSzPts val="1100"/>
              <a:buFont typeface="Arial"/>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0" name="Shape 570"/>
        <p:cNvGrpSpPr/>
        <p:nvPr/>
      </p:nvGrpSpPr>
      <p:grpSpPr>
        <a:xfrm>
          <a:off x="0" y="0"/>
          <a:ext cx="0" cy="0"/>
          <a:chOff x="0" y="0"/>
          <a:chExt cx="0" cy="0"/>
        </a:xfrm>
      </p:grpSpPr>
      <p:sp>
        <p:nvSpPr>
          <p:cNvPr id="571" name="Shape 571"/>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572" name="Shape 57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7" name="Shape 577"/>
        <p:cNvGrpSpPr/>
        <p:nvPr/>
      </p:nvGrpSpPr>
      <p:grpSpPr>
        <a:xfrm>
          <a:off x="0" y="0"/>
          <a:ext cx="0" cy="0"/>
          <a:chOff x="0" y="0"/>
          <a:chExt cx="0" cy="0"/>
        </a:xfrm>
      </p:grpSpPr>
      <p:sp>
        <p:nvSpPr>
          <p:cNvPr id="578" name="Shape 578"/>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579" name="Shape 57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4" name="Shape 584"/>
        <p:cNvGrpSpPr/>
        <p:nvPr/>
      </p:nvGrpSpPr>
      <p:grpSpPr>
        <a:xfrm>
          <a:off x="0" y="0"/>
          <a:ext cx="0" cy="0"/>
          <a:chOff x="0" y="0"/>
          <a:chExt cx="0" cy="0"/>
        </a:xfrm>
      </p:grpSpPr>
      <p:sp>
        <p:nvSpPr>
          <p:cNvPr id="585" name="Shape 585"/>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586" name="Shape 58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4" name="Shape 594"/>
        <p:cNvGrpSpPr/>
        <p:nvPr/>
      </p:nvGrpSpPr>
      <p:grpSpPr>
        <a:xfrm>
          <a:off x="0" y="0"/>
          <a:ext cx="0" cy="0"/>
          <a:chOff x="0" y="0"/>
          <a:chExt cx="0" cy="0"/>
        </a:xfrm>
      </p:grpSpPr>
      <p:sp>
        <p:nvSpPr>
          <p:cNvPr id="595" name="Shape 595"/>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596" name="Shape 59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spcAft>
                <a:spcPts val="0"/>
              </a:spcAft>
              <a:buNone/>
            </a:pPr>
            <a:r>
              <a:rPr lang="en"/>
              <a:t>B</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5" name="Shape 605"/>
        <p:cNvGrpSpPr/>
        <p:nvPr/>
      </p:nvGrpSpPr>
      <p:grpSpPr>
        <a:xfrm>
          <a:off x="0" y="0"/>
          <a:ext cx="0" cy="0"/>
          <a:chOff x="0" y="0"/>
          <a:chExt cx="0" cy="0"/>
        </a:xfrm>
      </p:grpSpPr>
      <p:sp>
        <p:nvSpPr>
          <p:cNvPr id="606" name="Shape 606"/>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607" name="Shape 60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spcAft>
                <a:spcPts val="0"/>
              </a:spcAft>
              <a:buNone/>
            </a:pPr>
            <a:r>
              <a:rPr lang="en"/>
              <a:t>B</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3" name="Shape 623"/>
        <p:cNvGrpSpPr/>
        <p:nvPr/>
      </p:nvGrpSpPr>
      <p:grpSpPr>
        <a:xfrm>
          <a:off x="0" y="0"/>
          <a:ext cx="0" cy="0"/>
          <a:chOff x="0" y="0"/>
          <a:chExt cx="0" cy="0"/>
        </a:xfrm>
      </p:grpSpPr>
      <p:sp>
        <p:nvSpPr>
          <p:cNvPr id="624" name="Shape 624"/>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625" name="Shape 625"/>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spcAft>
                <a:spcPts val="0"/>
              </a:spcAft>
              <a:buNone/>
            </a:pPr>
            <a:r>
              <a:rPr lang="en"/>
              <a:t>B</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4" name="Shape 634"/>
        <p:cNvGrpSpPr/>
        <p:nvPr/>
      </p:nvGrpSpPr>
      <p:grpSpPr>
        <a:xfrm>
          <a:off x="0" y="0"/>
          <a:ext cx="0" cy="0"/>
          <a:chOff x="0" y="0"/>
          <a:chExt cx="0" cy="0"/>
        </a:xfrm>
      </p:grpSpPr>
      <p:sp>
        <p:nvSpPr>
          <p:cNvPr id="635" name="Shape 635"/>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636" name="Shape 63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spcAft>
                <a:spcPts val="0"/>
              </a:spcAft>
              <a:buNone/>
            </a:pPr>
            <a:r>
              <a:rPr lang="en"/>
              <a:t>B</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5" name="Shape 115"/>
        <p:cNvGrpSpPr/>
        <p:nvPr/>
      </p:nvGrpSpPr>
      <p:grpSpPr>
        <a:xfrm>
          <a:off x="0" y="0"/>
          <a:ext cx="0" cy="0"/>
          <a:chOff x="0" y="0"/>
          <a:chExt cx="0" cy="0"/>
        </a:xfrm>
      </p:grpSpPr>
      <p:sp>
        <p:nvSpPr>
          <p:cNvPr id="116" name="Shape 116"/>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117" name="Shape 11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2" name="Shape 122"/>
        <p:cNvGrpSpPr/>
        <p:nvPr/>
      </p:nvGrpSpPr>
      <p:grpSpPr>
        <a:xfrm>
          <a:off x="0" y="0"/>
          <a:ext cx="0" cy="0"/>
          <a:chOff x="0" y="0"/>
          <a:chExt cx="0" cy="0"/>
        </a:xfrm>
      </p:grpSpPr>
      <p:sp>
        <p:nvSpPr>
          <p:cNvPr id="123" name="Shape 123"/>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124" name="Shape 12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spcAft>
                <a:spcPts val="0"/>
              </a:spcAft>
              <a:buNone/>
            </a:pPr>
            <a:br>
              <a:rPr lang="en" sz="1200">
                <a:solidFill>
                  <a:srgbClr val="4B4F56"/>
                </a:solidFill>
              </a:rPr>
            </a:br>
            <a:br>
              <a:rPr lang="en" sz="1200">
                <a:solidFill>
                  <a:srgbClr val="4B4F56"/>
                </a:solidFill>
              </a:rPr>
            </a:br>
            <a:endParaRPr sz="1200"/>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7" name="Shape 137"/>
        <p:cNvGrpSpPr/>
        <p:nvPr/>
      </p:nvGrpSpPr>
      <p:grpSpPr>
        <a:xfrm>
          <a:off x="0" y="0"/>
          <a:ext cx="0" cy="0"/>
          <a:chOff x="0" y="0"/>
          <a:chExt cx="0" cy="0"/>
        </a:xfrm>
      </p:grpSpPr>
      <p:sp>
        <p:nvSpPr>
          <p:cNvPr id="138" name="Shape 138"/>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139" name="Shape 13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spcAft>
                <a:spcPts val="0"/>
              </a:spcAft>
              <a:buNone/>
            </a:pPr>
            <a:r>
              <a:t/>
            </a:r>
            <a:endParaRPr sz="1200">
              <a:solidFill>
                <a:srgbClr val="4B4F56"/>
              </a:solidFill>
            </a:endParaRPr>
          </a:p>
          <a:p>
            <a:pPr indent="0" lvl="0" marL="0">
              <a:spcBef>
                <a:spcPts val="0"/>
              </a:spcBef>
              <a:spcAft>
                <a:spcPts val="0"/>
              </a:spcAft>
              <a:buNone/>
            </a:pPr>
            <a:r>
              <a:t/>
            </a:r>
            <a:endParaRPr sz="1200">
              <a:solidFill>
                <a:srgbClr val="4B4F56"/>
              </a:solidFill>
            </a:endParaRPr>
          </a:p>
          <a:p>
            <a:pPr indent="0" lvl="0" marL="0">
              <a:spcBef>
                <a:spcPts val="0"/>
              </a:spcBef>
              <a:spcAft>
                <a:spcPts val="0"/>
              </a:spcAft>
              <a:buClr>
                <a:schemeClr val="dk1"/>
              </a:buClr>
              <a:buSzPts val="1100"/>
              <a:buFont typeface="Arial"/>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 name="Shape 146"/>
        <p:cNvGrpSpPr/>
        <p:nvPr/>
      </p:nvGrpSpPr>
      <p:grpSpPr>
        <a:xfrm>
          <a:off x="0" y="0"/>
          <a:ext cx="0" cy="0"/>
          <a:chOff x="0" y="0"/>
          <a:chExt cx="0" cy="0"/>
        </a:xfrm>
      </p:grpSpPr>
      <p:sp>
        <p:nvSpPr>
          <p:cNvPr id="147" name="Shape 147"/>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148" name="Shape 14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spcAft>
                <a:spcPts val="0"/>
              </a:spcAft>
              <a:buClr>
                <a:schemeClr val="dk1"/>
              </a:buClr>
              <a:buSzPts val="1100"/>
              <a:buFont typeface="Arial"/>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8" name="Shape 158"/>
        <p:cNvGrpSpPr/>
        <p:nvPr/>
      </p:nvGrpSpPr>
      <p:grpSpPr>
        <a:xfrm>
          <a:off x="0" y="0"/>
          <a:ext cx="0" cy="0"/>
          <a:chOff x="0" y="0"/>
          <a:chExt cx="0" cy="0"/>
        </a:xfrm>
      </p:grpSpPr>
      <p:sp>
        <p:nvSpPr>
          <p:cNvPr id="159" name="Shape 159"/>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160" name="Shape 16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
  <p:cSld name="Title">
    <p:bg>
      <p:bgPr>
        <a:solidFill>
          <a:srgbClr val="111111"/>
        </a:solidFill>
      </p:bgPr>
    </p:bg>
    <p:spTree>
      <p:nvGrpSpPr>
        <p:cNvPr id="8" name="Shape 8"/>
        <p:cNvGrpSpPr/>
        <p:nvPr/>
      </p:nvGrpSpPr>
      <p:grpSpPr>
        <a:xfrm>
          <a:off x="0" y="0"/>
          <a:ext cx="0" cy="0"/>
          <a:chOff x="0" y="0"/>
          <a:chExt cx="0" cy="0"/>
        </a:xfrm>
      </p:grpSpPr>
      <p:sp>
        <p:nvSpPr>
          <p:cNvPr id="9" name="Shape 9"/>
          <p:cNvSpPr txBox="1"/>
          <p:nvPr>
            <p:ph type="ctrTitle"/>
          </p:nvPr>
        </p:nvSpPr>
        <p:spPr>
          <a:xfrm>
            <a:off x="1598400" y="1763225"/>
            <a:ext cx="5947200" cy="1159800"/>
          </a:xfrm>
          <a:prstGeom prst="rect">
            <a:avLst/>
          </a:prstGeom>
        </p:spPr>
        <p:txBody>
          <a:bodyPr anchorCtr="0" anchor="t" bIns="91425" lIns="91425" rIns="91425" wrap="square" tIns="91425"/>
          <a:lstStyle>
            <a:lvl1pPr lvl="0" algn="ctr">
              <a:spcBef>
                <a:spcPts val="0"/>
              </a:spcBef>
              <a:spcAft>
                <a:spcPts val="0"/>
              </a:spcAft>
              <a:buClr>
                <a:srgbClr val="FFFFFF"/>
              </a:buClr>
              <a:buSzPts val="4800"/>
              <a:buNone/>
              <a:defRPr b="1" sz="4800">
                <a:solidFill>
                  <a:srgbClr val="FFFFFF"/>
                </a:solidFill>
              </a:defRPr>
            </a:lvl1pPr>
            <a:lvl2pPr lvl="1" algn="ctr">
              <a:spcBef>
                <a:spcPts val="0"/>
              </a:spcBef>
              <a:spcAft>
                <a:spcPts val="0"/>
              </a:spcAft>
              <a:buClr>
                <a:srgbClr val="FFFFFF"/>
              </a:buClr>
              <a:buSzPts val="4800"/>
              <a:buNone/>
              <a:defRPr sz="4800">
                <a:solidFill>
                  <a:srgbClr val="FFFFFF"/>
                </a:solidFill>
              </a:defRPr>
            </a:lvl2pPr>
            <a:lvl3pPr lvl="2" algn="ctr">
              <a:spcBef>
                <a:spcPts val="0"/>
              </a:spcBef>
              <a:spcAft>
                <a:spcPts val="0"/>
              </a:spcAft>
              <a:buClr>
                <a:srgbClr val="FFFFFF"/>
              </a:buClr>
              <a:buSzPts val="4800"/>
              <a:buNone/>
              <a:defRPr sz="4800">
                <a:solidFill>
                  <a:srgbClr val="FFFFFF"/>
                </a:solidFill>
              </a:defRPr>
            </a:lvl3pPr>
            <a:lvl4pPr lvl="3" algn="ctr">
              <a:spcBef>
                <a:spcPts val="0"/>
              </a:spcBef>
              <a:spcAft>
                <a:spcPts val="0"/>
              </a:spcAft>
              <a:buClr>
                <a:srgbClr val="FFFFFF"/>
              </a:buClr>
              <a:buSzPts val="4800"/>
              <a:buNone/>
              <a:defRPr sz="4800">
                <a:solidFill>
                  <a:srgbClr val="FFFFFF"/>
                </a:solidFill>
              </a:defRPr>
            </a:lvl4pPr>
            <a:lvl5pPr lvl="4" algn="ctr">
              <a:spcBef>
                <a:spcPts val="0"/>
              </a:spcBef>
              <a:spcAft>
                <a:spcPts val="0"/>
              </a:spcAft>
              <a:buClr>
                <a:srgbClr val="FFFFFF"/>
              </a:buClr>
              <a:buSzPts val="4800"/>
              <a:buNone/>
              <a:defRPr sz="4800">
                <a:solidFill>
                  <a:srgbClr val="FFFFFF"/>
                </a:solidFill>
              </a:defRPr>
            </a:lvl5pPr>
            <a:lvl6pPr lvl="5" algn="ctr">
              <a:spcBef>
                <a:spcPts val="0"/>
              </a:spcBef>
              <a:spcAft>
                <a:spcPts val="0"/>
              </a:spcAft>
              <a:buClr>
                <a:srgbClr val="FFFFFF"/>
              </a:buClr>
              <a:buSzPts val="4800"/>
              <a:buNone/>
              <a:defRPr sz="4800">
                <a:solidFill>
                  <a:srgbClr val="FFFFFF"/>
                </a:solidFill>
              </a:defRPr>
            </a:lvl6pPr>
            <a:lvl7pPr lvl="6" algn="ctr">
              <a:spcBef>
                <a:spcPts val="0"/>
              </a:spcBef>
              <a:spcAft>
                <a:spcPts val="0"/>
              </a:spcAft>
              <a:buClr>
                <a:srgbClr val="FFFFFF"/>
              </a:buClr>
              <a:buSzPts val="4800"/>
              <a:buNone/>
              <a:defRPr sz="4800">
                <a:solidFill>
                  <a:srgbClr val="FFFFFF"/>
                </a:solidFill>
              </a:defRPr>
            </a:lvl7pPr>
            <a:lvl8pPr lvl="7" algn="ctr">
              <a:spcBef>
                <a:spcPts val="0"/>
              </a:spcBef>
              <a:spcAft>
                <a:spcPts val="0"/>
              </a:spcAft>
              <a:buClr>
                <a:srgbClr val="FFFFFF"/>
              </a:buClr>
              <a:buSzPts val="4800"/>
              <a:buNone/>
              <a:defRPr sz="4800">
                <a:solidFill>
                  <a:srgbClr val="FFFFFF"/>
                </a:solidFill>
              </a:defRPr>
            </a:lvl8pPr>
            <a:lvl9pPr lvl="8" algn="ctr">
              <a:spcBef>
                <a:spcPts val="0"/>
              </a:spcBef>
              <a:spcAft>
                <a:spcPts val="0"/>
              </a:spcAft>
              <a:buClr>
                <a:srgbClr val="FFFFFF"/>
              </a:buClr>
              <a:buSzPts val="4800"/>
              <a:buNone/>
              <a:defRPr sz="4800">
                <a:solidFill>
                  <a:srgbClr val="FFFFFF"/>
                </a:solidFill>
              </a:defRPr>
            </a:lvl9pPr>
          </a:lstStyle>
          <a:p/>
        </p:txBody>
      </p:sp>
      <p:grpSp>
        <p:nvGrpSpPr>
          <p:cNvPr id="10" name="Shape 10"/>
          <p:cNvGrpSpPr/>
          <p:nvPr/>
        </p:nvGrpSpPr>
        <p:grpSpPr>
          <a:xfrm>
            <a:off x="3239978" y="-11"/>
            <a:ext cx="2664079" cy="1326980"/>
            <a:chOff x="3578850" y="-50"/>
            <a:chExt cx="1816500" cy="904800"/>
          </a:xfrm>
        </p:grpSpPr>
        <p:sp>
          <p:nvSpPr>
            <p:cNvPr id="11" name="Shape 11"/>
            <p:cNvSpPr/>
            <p:nvPr/>
          </p:nvSpPr>
          <p:spPr>
            <a:xfrm rot="10800000">
              <a:off x="3578850" y="-50"/>
              <a:ext cx="1816500" cy="904800"/>
            </a:xfrm>
            <a:prstGeom prst="triangle">
              <a:avLst>
                <a:gd fmla="val 50000" name="adj"/>
              </a:avLst>
            </a:prstGeom>
            <a:solidFill>
              <a:srgbClr val="CC0000"/>
            </a:solidFill>
            <a:ln>
              <a:noFill/>
            </a:ln>
          </p:spPr>
          <p:txBody>
            <a:bodyPr anchorCtr="0" anchor="ctr" bIns="91425" lIns="91425" rIns="91425" wrap="square" tIns="91425">
              <a:noAutofit/>
            </a:bodyPr>
            <a:lstStyle/>
            <a:p>
              <a:pPr indent="0" lvl="0" marL="0">
                <a:spcBef>
                  <a:spcPts val="0"/>
                </a:spcBef>
                <a:spcAft>
                  <a:spcPts val="0"/>
                </a:spcAft>
                <a:buNone/>
              </a:pPr>
              <a:r>
                <a:t/>
              </a:r>
              <a:endParaRPr/>
            </a:p>
          </p:txBody>
        </p:sp>
        <p:sp>
          <p:nvSpPr>
            <p:cNvPr id="12" name="Shape 12"/>
            <p:cNvSpPr/>
            <p:nvPr/>
          </p:nvSpPr>
          <p:spPr>
            <a:xfrm rot="10800000">
              <a:off x="4487250" y="-50"/>
              <a:ext cx="908100" cy="904800"/>
            </a:xfrm>
            <a:prstGeom prst="triangle">
              <a:avLst>
                <a:gd fmla="val 100000" name="adj"/>
              </a:avLst>
            </a:prstGeom>
            <a:solidFill>
              <a:srgbClr val="990000"/>
            </a:solidFill>
            <a:ln>
              <a:noFill/>
            </a:ln>
          </p:spPr>
          <p:txBody>
            <a:bodyPr anchorCtr="0" anchor="ctr" bIns="91425" lIns="91425" rIns="91425" wrap="square" tIns="91425">
              <a:noAutofit/>
            </a:bodyPr>
            <a:lstStyle/>
            <a:p>
              <a:pPr indent="0" lvl="0" marL="0">
                <a:spcBef>
                  <a:spcPts val="0"/>
                </a:spcBef>
                <a:spcAft>
                  <a:spcPts val="0"/>
                </a:spcAft>
                <a:buNone/>
              </a:pPr>
              <a:r>
                <a:t/>
              </a: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lank bottom decoration">
    <p:spTree>
      <p:nvGrpSpPr>
        <p:cNvPr id="44" name="Shape 44"/>
        <p:cNvGrpSpPr/>
        <p:nvPr/>
      </p:nvGrpSpPr>
      <p:grpSpPr>
        <a:xfrm>
          <a:off x="0" y="0"/>
          <a:ext cx="0" cy="0"/>
          <a:chOff x="0" y="0"/>
          <a:chExt cx="0" cy="0"/>
        </a:xfrm>
      </p:grpSpPr>
      <p:sp>
        <p:nvSpPr>
          <p:cNvPr id="45" name="Shape 45"/>
          <p:cNvSpPr/>
          <p:nvPr/>
        </p:nvSpPr>
        <p:spPr>
          <a:xfrm>
            <a:off x="3821306" y="4465658"/>
            <a:ext cx="1501500" cy="747900"/>
          </a:xfrm>
          <a:prstGeom prst="triangle">
            <a:avLst>
              <a:gd fmla="val 50000" name="adj"/>
            </a:avLst>
          </a:prstGeom>
          <a:noFill/>
          <a:ln cap="flat" cmpd="thinThick" w="76200">
            <a:solidFill>
              <a:srgbClr val="CC0000"/>
            </a:solidFill>
            <a:prstDash val="solid"/>
            <a:miter lim="8000"/>
            <a:headEnd len="med" w="med" type="none"/>
            <a:tailEnd len="med" w="med" type="none"/>
          </a:ln>
        </p:spPr>
        <p:txBody>
          <a:bodyPr anchorCtr="0" anchor="ctr" bIns="91425" lIns="91425" rIns="91425" wrap="square" tIns="91425">
            <a:noAutofit/>
          </a:bodyPr>
          <a:lstStyle/>
          <a:p>
            <a:pPr indent="0" lvl="0" marL="0">
              <a:spcBef>
                <a:spcPts val="0"/>
              </a:spcBef>
              <a:spcAft>
                <a:spcPts val="0"/>
              </a:spcAft>
              <a:buNone/>
            </a:pPr>
            <a:r>
              <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lank">
    <p:spTree>
      <p:nvGrpSpPr>
        <p:cNvPr id="46" name="Shape 46"/>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ubtitle">
    <p:spTree>
      <p:nvGrpSpPr>
        <p:cNvPr id="13" name="Shape 13"/>
        <p:cNvGrpSpPr/>
        <p:nvPr/>
      </p:nvGrpSpPr>
      <p:grpSpPr>
        <a:xfrm>
          <a:off x="0" y="0"/>
          <a:ext cx="0" cy="0"/>
          <a:chOff x="0" y="0"/>
          <a:chExt cx="0" cy="0"/>
        </a:xfrm>
      </p:grpSpPr>
      <p:sp>
        <p:nvSpPr>
          <p:cNvPr id="14" name="Shape 14"/>
          <p:cNvSpPr txBox="1"/>
          <p:nvPr>
            <p:ph type="ctrTitle"/>
          </p:nvPr>
        </p:nvSpPr>
        <p:spPr>
          <a:xfrm>
            <a:off x="2129175" y="1659550"/>
            <a:ext cx="4885800" cy="1159800"/>
          </a:xfrm>
          <a:prstGeom prst="rect">
            <a:avLst/>
          </a:prstGeom>
        </p:spPr>
        <p:txBody>
          <a:bodyPr anchorCtr="0" anchor="t" bIns="91425" lIns="91425" rIns="91425" wrap="square" tIns="91425"/>
          <a:lstStyle>
            <a:lvl1pPr lvl="0" rtl="0" algn="ctr">
              <a:spcBef>
                <a:spcPts val="0"/>
              </a:spcBef>
              <a:spcAft>
                <a:spcPts val="0"/>
              </a:spcAft>
              <a:buSzPts val="3600"/>
              <a:buNone/>
              <a:defRPr sz="3600"/>
            </a:lvl1pPr>
            <a:lvl2pPr lvl="1" rtl="0" algn="ctr">
              <a:spcBef>
                <a:spcPts val="0"/>
              </a:spcBef>
              <a:spcAft>
                <a:spcPts val="0"/>
              </a:spcAft>
              <a:buSzPts val="3600"/>
              <a:buNone/>
              <a:defRPr/>
            </a:lvl2pPr>
            <a:lvl3pPr lvl="2" rtl="0" algn="ctr">
              <a:spcBef>
                <a:spcPts val="0"/>
              </a:spcBef>
              <a:spcAft>
                <a:spcPts val="0"/>
              </a:spcAft>
              <a:buSzPts val="3600"/>
              <a:buNone/>
              <a:defRPr/>
            </a:lvl3pPr>
            <a:lvl4pPr lvl="3" rtl="0" algn="ctr">
              <a:spcBef>
                <a:spcPts val="0"/>
              </a:spcBef>
              <a:spcAft>
                <a:spcPts val="0"/>
              </a:spcAft>
              <a:buSzPts val="3600"/>
              <a:buNone/>
              <a:defRPr/>
            </a:lvl4pPr>
            <a:lvl5pPr lvl="4" rtl="0" algn="ctr">
              <a:spcBef>
                <a:spcPts val="0"/>
              </a:spcBef>
              <a:spcAft>
                <a:spcPts val="0"/>
              </a:spcAft>
              <a:buSzPts val="3600"/>
              <a:buNone/>
              <a:defRPr/>
            </a:lvl5pPr>
            <a:lvl6pPr lvl="5" rtl="0" algn="ctr">
              <a:spcBef>
                <a:spcPts val="0"/>
              </a:spcBef>
              <a:spcAft>
                <a:spcPts val="0"/>
              </a:spcAft>
              <a:buSzPts val="3600"/>
              <a:buNone/>
              <a:defRPr/>
            </a:lvl6pPr>
            <a:lvl7pPr lvl="6" rtl="0" algn="ctr">
              <a:spcBef>
                <a:spcPts val="0"/>
              </a:spcBef>
              <a:spcAft>
                <a:spcPts val="0"/>
              </a:spcAft>
              <a:buSzPts val="3600"/>
              <a:buNone/>
              <a:defRPr/>
            </a:lvl7pPr>
            <a:lvl8pPr lvl="7" rtl="0" algn="ctr">
              <a:spcBef>
                <a:spcPts val="0"/>
              </a:spcBef>
              <a:spcAft>
                <a:spcPts val="0"/>
              </a:spcAft>
              <a:buSzPts val="3600"/>
              <a:buNone/>
              <a:defRPr/>
            </a:lvl8pPr>
            <a:lvl9pPr lvl="8" rtl="0" algn="ctr">
              <a:spcBef>
                <a:spcPts val="0"/>
              </a:spcBef>
              <a:spcAft>
                <a:spcPts val="0"/>
              </a:spcAft>
              <a:buSzPts val="3600"/>
              <a:buNone/>
              <a:defRPr/>
            </a:lvl9pPr>
          </a:lstStyle>
          <a:p/>
        </p:txBody>
      </p:sp>
      <p:sp>
        <p:nvSpPr>
          <p:cNvPr id="15" name="Shape 15"/>
          <p:cNvSpPr txBox="1"/>
          <p:nvPr>
            <p:ph idx="1" type="subTitle"/>
          </p:nvPr>
        </p:nvSpPr>
        <p:spPr>
          <a:xfrm>
            <a:off x="2129175" y="2992450"/>
            <a:ext cx="4885800" cy="784800"/>
          </a:xfrm>
          <a:prstGeom prst="rect">
            <a:avLst/>
          </a:prstGeom>
        </p:spPr>
        <p:txBody>
          <a:bodyPr anchorCtr="0" anchor="t" bIns="91425" lIns="91425" rIns="91425" wrap="square" tIns="91425"/>
          <a:lstStyle>
            <a:lvl1pPr lvl="0" rtl="0" algn="ctr">
              <a:spcBef>
                <a:spcPts val="0"/>
              </a:spcBef>
              <a:spcAft>
                <a:spcPts val="0"/>
              </a:spcAft>
              <a:buClr>
                <a:srgbClr val="666666"/>
              </a:buClr>
              <a:buSzPts val="1800"/>
              <a:buNone/>
              <a:defRPr sz="1800">
                <a:solidFill>
                  <a:srgbClr val="666666"/>
                </a:solidFill>
              </a:defRPr>
            </a:lvl1pPr>
            <a:lvl2pPr lvl="1" rtl="0" algn="ctr">
              <a:spcBef>
                <a:spcPts val="0"/>
              </a:spcBef>
              <a:spcAft>
                <a:spcPts val="0"/>
              </a:spcAft>
              <a:buClr>
                <a:srgbClr val="666666"/>
              </a:buClr>
              <a:buSzPts val="1800"/>
              <a:buNone/>
              <a:defRPr sz="1800">
                <a:solidFill>
                  <a:srgbClr val="666666"/>
                </a:solidFill>
              </a:defRPr>
            </a:lvl2pPr>
            <a:lvl3pPr lvl="2" rtl="0" algn="ctr">
              <a:spcBef>
                <a:spcPts val="0"/>
              </a:spcBef>
              <a:spcAft>
                <a:spcPts val="0"/>
              </a:spcAft>
              <a:buClr>
                <a:srgbClr val="666666"/>
              </a:buClr>
              <a:buSzPts val="1800"/>
              <a:buNone/>
              <a:defRPr sz="1800">
                <a:solidFill>
                  <a:srgbClr val="666666"/>
                </a:solidFill>
              </a:defRPr>
            </a:lvl3pPr>
            <a:lvl4pPr lvl="3" rtl="0" algn="ctr">
              <a:spcBef>
                <a:spcPts val="0"/>
              </a:spcBef>
              <a:spcAft>
                <a:spcPts val="0"/>
              </a:spcAft>
              <a:buClr>
                <a:srgbClr val="666666"/>
              </a:buClr>
              <a:buSzPts val="2000"/>
              <a:buNone/>
              <a:defRPr>
                <a:solidFill>
                  <a:srgbClr val="666666"/>
                </a:solidFill>
              </a:defRPr>
            </a:lvl4pPr>
            <a:lvl5pPr lvl="4" rtl="0" algn="ctr">
              <a:spcBef>
                <a:spcPts val="0"/>
              </a:spcBef>
              <a:spcAft>
                <a:spcPts val="0"/>
              </a:spcAft>
              <a:buClr>
                <a:srgbClr val="666666"/>
              </a:buClr>
              <a:buSzPts val="2000"/>
              <a:buNone/>
              <a:defRPr>
                <a:solidFill>
                  <a:srgbClr val="666666"/>
                </a:solidFill>
              </a:defRPr>
            </a:lvl5pPr>
            <a:lvl6pPr lvl="5" rtl="0" algn="ctr">
              <a:spcBef>
                <a:spcPts val="0"/>
              </a:spcBef>
              <a:spcAft>
                <a:spcPts val="0"/>
              </a:spcAft>
              <a:buClr>
                <a:srgbClr val="666666"/>
              </a:buClr>
              <a:buSzPts val="2000"/>
              <a:buNone/>
              <a:defRPr>
                <a:solidFill>
                  <a:srgbClr val="666666"/>
                </a:solidFill>
              </a:defRPr>
            </a:lvl6pPr>
            <a:lvl7pPr lvl="6" rtl="0" algn="ctr">
              <a:spcBef>
                <a:spcPts val="0"/>
              </a:spcBef>
              <a:spcAft>
                <a:spcPts val="0"/>
              </a:spcAft>
              <a:buClr>
                <a:srgbClr val="666666"/>
              </a:buClr>
              <a:buSzPts val="2000"/>
              <a:buNone/>
              <a:defRPr>
                <a:solidFill>
                  <a:srgbClr val="666666"/>
                </a:solidFill>
              </a:defRPr>
            </a:lvl7pPr>
            <a:lvl8pPr lvl="7" rtl="0" algn="ctr">
              <a:spcBef>
                <a:spcPts val="0"/>
              </a:spcBef>
              <a:spcAft>
                <a:spcPts val="0"/>
              </a:spcAft>
              <a:buClr>
                <a:srgbClr val="666666"/>
              </a:buClr>
              <a:buSzPts val="2000"/>
              <a:buNone/>
              <a:defRPr>
                <a:solidFill>
                  <a:srgbClr val="666666"/>
                </a:solidFill>
              </a:defRPr>
            </a:lvl8pPr>
            <a:lvl9pPr lvl="8" rtl="0" algn="ctr">
              <a:spcBef>
                <a:spcPts val="0"/>
              </a:spcBef>
              <a:spcAft>
                <a:spcPts val="0"/>
              </a:spcAft>
              <a:buClr>
                <a:srgbClr val="666666"/>
              </a:buClr>
              <a:buSzPts val="2000"/>
              <a:buNone/>
              <a:defRPr>
                <a:solidFill>
                  <a:srgbClr val="666666"/>
                </a:solidFill>
              </a:defRPr>
            </a:lvl9pPr>
          </a:lstStyle>
          <a:p/>
        </p:txBody>
      </p:sp>
      <p:sp>
        <p:nvSpPr>
          <p:cNvPr id="16" name="Shape 16"/>
          <p:cNvSpPr/>
          <p:nvPr/>
        </p:nvSpPr>
        <p:spPr>
          <a:xfrm rot="10800000">
            <a:off x="3269346" y="-44122"/>
            <a:ext cx="2605500" cy="1297800"/>
          </a:xfrm>
          <a:prstGeom prst="triangle">
            <a:avLst>
              <a:gd fmla="val 50000" name="adj"/>
            </a:avLst>
          </a:prstGeom>
          <a:noFill/>
          <a:ln cap="flat" cmpd="thinThick" w="76200">
            <a:solidFill>
              <a:srgbClr val="CC0000"/>
            </a:solidFill>
            <a:prstDash val="solid"/>
            <a:miter lim="8000"/>
            <a:headEnd len="med" w="med" type="none"/>
            <a:tailEnd len="med" w="med" type="none"/>
          </a:ln>
        </p:spPr>
        <p:txBody>
          <a:bodyPr anchorCtr="0" anchor="ctr" bIns="91425" lIns="91425" rIns="91425" wrap="square" tIns="91425">
            <a:noAutofit/>
          </a:bodyPr>
          <a:lstStyle/>
          <a:p>
            <a:pPr indent="0" lvl="0" marL="0">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Quote">
    <p:spTree>
      <p:nvGrpSpPr>
        <p:cNvPr id="17" name="Shape 17"/>
        <p:cNvGrpSpPr/>
        <p:nvPr/>
      </p:nvGrpSpPr>
      <p:grpSpPr>
        <a:xfrm>
          <a:off x="0" y="0"/>
          <a:ext cx="0" cy="0"/>
          <a:chOff x="0" y="0"/>
          <a:chExt cx="0" cy="0"/>
        </a:xfrm>
      </p:grpSpPr>
      <p:sp>
        <p:nvSpPr>
          <p:cNvPr id="18" name="Shape 18"/>
          <p:cNvSpPr txBox="1"/>
          <p:nvPr>
            <p:ph idx="1" type="body"/>
          </p:nvPr>
        </p:nvSpPr>
        <p:spPr>
          <a:xfrm>
            <a:off x="2454925" y="1045950"/>
            <a:ext cx="4234200" cy="3188400"/>
          </a:xfrm>
          <a:prstGeom prst="rect">
            <a:avLst/>
          </a:prstGeom>
        </p:spPr>
        <p:txBody>
          <a:bodyPr anchorCtr="0" anchor="t" bIns="91425" lIns="91425" rIns="91425" wrap="square" tIns="91425"/>
          <a:lstStyle>
            <a:lvl1pPr indent="-419100" lvl="0" marL="457200" rtl="0" algn="ctr">
              <a:lnSpc>
                <a:spcPct val="115000"/>
              </a:lnSpc>
              <a:spcBef>
                <a:spcPts val="600"/>
              </a:spcBef>
              <a:spcAft>
                <a:spcPts val="0"/>
              </a:spcAft>
              <a:buSzPts val="3000"/>
              <a:buFont typeface="Playfair Display"/>
              <a:buChar char="◈"/>
              <a:defRPr i="1" sz="3000">
                <a:latin typeface="Playfair Display"/>
                <a:ea typeface="Playfair Display"/>
                <a:cs typeface="Playfair Display"/>
                <a:sym typeface="Playfair Display"/>
              </a:defRPr>
            </a:lvl1pPr>
            <a:lvl2pPr indent="-419100" lvl="1" marL="914400" rtl="0" algn="ctr">
              <a:lnSpc>
                <a:spcPct val="115000"/>
              </a:lnSpc>
              <a:spcBef>
                <a:spcPts val="0"/>
              </a:spcBef>
              <a:spcAft>
                <a:spcPts val="0"/>
              </a:spcAft>
              <a:buSzPts val="3000"/>
              <a:buFont typeface="Playfair Display"/>
              <a:buChar char="⬥"/>
              <a:defRPr i="1" sz="3000">
                <a:latin typeface="Playfair Display"/>
                <a:ea typeface="Playfair Display"/>
                <a:cs typeface="Playfair Display"/>
                <a:sym typeface="Playfair Display"/>
              </a:defRPr>
            </a:lvl2pPr>
            <a:lvl3pPr indent="-419100" lvl="2" marL="1371600" rtl="0" algn="ctr">
              <a:lnSpc>
                <a:spcPct val="115000"/>
              </a:lnSpc>
              <a:spcBef>
                <a:spcPts val="0"/>
              </a:spcBef>
              <a:spcAft>
                <a:spcPts val="0"/>
              </a:spcAft>
              <a:buSzPts val="3000"/>
              <a:buFont typeface="Playfair Display"/>
              <a:buChar char="⬦"/>
              <a:defRPr i="1" sz="3000">
                <a:latin typeface="Playfair Display"/>
                <a:ea typeface="Playfair Display"/>
                <a:cs typeface="Playfair Display"/>
                <a:sym typeface="Playfair Display"/>
              </a:defRPr>
            </a:lvl3pPr>
            <a:lvl4pPr indent="-419100" lvl="3" marL="1828800" rtl="0" algn="ctr">
              <a:lnSpc>
                <a:spcPct val="115000"/>
              </a:lnSpc>
              <a:spcBef>
                <a:spcPts val="0"/>
              </a:spcBef>
              <a:spcAft>
                <a:spcPts val="0"/>
              </a:spcAft>
              <a:buSzPts val="3000"/>
              <a:buFont typeface="Playfair Display"/>
              <a:buChar char="⬩"/>
              <a:defRPr i="1" sz="3000">
                <a:latin typeface="Playfair Display"/>
                <a:ea typeface="Playfair Display"/>
                <a:cs typeface="Playfair Display"/>
                <a:sym typeface="Playfair Display"/>
              </a:defRPr>
            </a:lvl4pPr>
            <a:lvl5pPr indent="-419100" lvl="4" marL="2286000" rtl="0" algn="ctr">
              <a:lnSpc>
                <a:spcPct val="115000"/>
              </a:lnSpc>
              <a:spcBef>
                <a:spcPts val="0"/>
              </a:spcBef>
              <a:spcAft>
                <a:spcPts val="0"/>
              </a:spcAft>
              <a:buSzPts val="3000"/>
              <a:buFont typeface="Playfair Display"/>
              <a:buChar char="⬩"/>
              <a:defRPr i="1" sz="3000">
                <a:latin typeface="Playfair Display"/>
                <a:ea typeface="Playfair Display"/>
                <a:cs typeface="Playfair Display"/>
                <a:sym typeface="Playfair Display"/>
              </a:defRPr>
            </a:lvl5pPr>
            <a:lvl6pPr indent="-419100" lvl="5" marL="2743200" rtl="0" algn="ctr">
              <a:lnSpc>
                <a:spcPct val="115000"/>
              </a:lnSpc>
              <a:spcBef>
                <a:spcPts val="0"/>
              </a:spcBef>
              <a:spcAft>
                <a:spcPts val="0"/>
              </a:spcAft>
              <a:buSzPts val="3000"/>
              <a:buFont typeface="Playfair Display"/>
              <a:buChar char="⬩"/>
              <a:defRPr i="1" sz="3000">
                <a:latin typeface="Playfair Display"/>
                <a:ea typeface="Playfair Display"/>
                <a:cs typeface="Playfair Display"/>
                <a:sym typeface="Playfair Display"/>
              </a:defRPr>
            </a:lvl6pPr>
            <a:lvl7pPr indent="-419100" lvl="6" marL="3200400" rtl="0" algn="ctr">
              <a:lnSpc>
                <a:spcPct val="115000"/>
              </a:lnSpc>
              <a:spcBef>
                <a:spcPts val="0"/>
              </a:spcBef>
              <a:spcAft>
                <a:spcPts val="0"/>
              </a:spcAft>
              <a:buSzPts val="3000"/>
              <a:buFont typeface="Playfair Display"/>
              <a:buChar char="⬩"/>
              <a:defRPr i="1" sz="3000">
                <a:latin typeface="Playfair Display"/>
                <a:ea typeface="Playfair Display"/>
                <a:cs typeface="Playfair Display"/>
                <a:sym typeface="Playfair Display"/>
              </a:defRPr>
            </a:lvl7pPr>
            <a:lvl8pPr indent="-419100" lvl="7" marL="3657600" rtl="0" algn="ctr">
              <a:lnSpc>
                <a:spcPct val="115000"/>
              </a:lnSpc>
              <a:spcBef>
                <a:spcPts val="0"/>
              </a:spcBef>
              <a:spcAft>
                <a:spcPts val="0"/>
              </a:spcAft>
              <a:buSzPts val="3000"/>
              <a:buFont typeface="Playfair Display"/>
              <a:buChar char="○"/>
              <a:defRPr i="1" sz="3000">
                <a:latin typeface="Playfair Display"/>
                <a:ea typeface="Playfair Display"/>
                <a:cs typeface="Playfair Display"/>
                <a:sym typeface="Playfair Display"/>
              </a:defRPr>
            </a:lvl8pPr>
            <a:lvl9pPr indent="-419100" lvl="8" marL="4114800" algn="ctr">
              <a:lnSpc>
                <a:spcPct val="115000"/>
              </a:lnSpc>
              <a:spcBef>
                <a:spcPts val="0"/>
              </a:spcBef>
              <a:spcAft>
                <a:spcPts val="0"/>
              </a:spcAft>
              <a:buSzPts val="3000"/>
              <a:buFont typeface="Playfair Display"/>
              <a:buChar char="■"/>
              <a:defRPr i="1" sz="3000">
                <a:latin typeface="Playfair Display"/>
                <a:ea typeface="Playfair Display"/>
                <a:cs typeface="Playfair Display"/>
                <a:sym typeface="Playfair Display"/>
              </a:defRPr>
            </a:lvl9pPr>
          </a:lstStyle>
          <a:p/>
        </p:txBody>
      </p:sp>
      <p:sp>
        <p:nvSpPr>
          <p:cNvPr id="19" name="Shape 19"/>
          <p:cNvSpPr txBox="1"/>
          <p:nvPr/>
        </p:nvSpPr>
        <p:spPr>
          <a:xfrm>
            <a:off x="3593400" y="-114731"/>
            <a:ext cx="1957200" cy="653700"/>
          </a:xfrm>
          <a:prstGeom prst="rect">
            <a:avLst/>
          </a:prstGeom>
          <a:noFill/>
          <a:ln>
            <a:noFill/>
          </a:ln>
        </p:spPr>
        <p:txBody>
          <a:bodyPr anchorCtr="0" anchor="t" bIns="91425" lIns="91425" rIns="91425" wrap="square" tIns="91425">
            <a:noAutofit/>
          </a:bodyPr>
          <a:lstStyle/>
          <a:p>
            <a:pPr indent="0" lvl="0" marL="0" algn="ctr">
              <a:spcBef>
                <a:spcPts val="0"/>
              </a:spcBef>
              <a:spcAft>
                <a:spcPts val="0"/>
              </a:spcAft>
              <a:buNone/>
            </a:pPr>
            <a:r>
              <a:rPr lang="en" sz="6000">
                <a:solidFill>
                  <a:srgbClr val="CC0000"/>
                </a:solidFill>
                <a:latin typeface="Playfair Display"/>
                <a:ea typeface="Playfair Display"/>
                <a:cs typeface="Playfair Display"/>
                <a:sym typeface="Playfair Display"/>
              </a:rPr>
              <a:t>“</a:t>
            </a:r>
            <a:endParaRPr sz="6000">
              <a:solidFill>
                <a:srgbClr val="CC0000"/>
              </a:solidFill>
              <a:latin typeface="Playfair Display"/>
              <a:ea typeface="Playfair Display"/>
              <a:cs typeface="Playfair Display"/>
              <a:sym typeface="Playfair Display"/>
            </a:endParaRPr>
          </a:p>
        </p:txBody>
      </p:sp>
      <p:sp>
        <p:nvSpPr>
          <p:cNvPr id="20" name="Shape 20"/>
          <p:cNvSpPr/>
          <p:nvPr/>
        </p:nvSpPr>
        <p:spPr>
          <a:xfrm rot="10800000">
            <a:off x="3821306" y="-52066"/>
            <a:ext cx="1501500" cy="747900"/>
          </a:xfrm>
          <a:prstGeom prst="triangle">
            <a:avLst>
              <a:gd fmla="val 50000" name="adj"/>
            </a:avLst>
          </a:prstGeom>
          <a:noFill/>
          <a:ln cap="flat" cmpd="thinThick" w="76200">
            <a:solidFill>
              <a:srgbClr val="CC0000"/>
            </a:solidFill>
            <a:prstDash val="solid"/>
            <a:miter lim="8000"/>
            <a:headEnd len="med" w="med" type="none"/>
            <a:tailEnd len="med" w="med" type="none"/>
          </a:ln>
        </p:spPr>
        <p:txBody>
          <a:bodyPr anchorCtr="0" anchor="ctr" bIns="91425" lIns="91425" rIns="91425" wrap="square" tIns="91425">
            <a:noAutofit/>
          </a:bodyPr>
          <a:lstStyle/>
          <a:p>
            <a:pPr indent="0" lvl="0" marL="0">
              <a:spcBef>
                <a:spcPts val="0"/>
              </a:spcBef>
              <a:spcAft>
                <a:spcPts val="0"/>
              </a:spcAft>
              <a:buNone/>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x">
  <p:cSld name="Title + 1 column">
    <p:spTree>
      <p:nvGrpSpPr>
        <p:cNvPr id="21" name="Shape 21"/>
        <p:cNvGrpSpPr/>
        <p:nvPr/>
      </p:nvGrpSpPr>
      <p:grpSpPr>
        <a:xfrm>
          <a:off x="0" y="0"/>
          <a:ext cx="0" cy="0"/>
          <a:chOff x="0" y="0"/>
          <a:chExt cx="0" cy="0"/>
        </a:xfrm>
      </p:grpSpPr>
      <p:sp>
        <p:nvSpPr>
          <p:cNvPr id="22" name="Shape 22"/>
          <p:cNvSpPr txBox="1"/>
          <p:nvPr>
            <p:ph type="title"/>
          </p:nvPr>
        </p:nvSpPr>
        <p:spPr>
          <a:xfrm>
            <a:off x="1031425" y="750150"/>
            <a:ext cx="7081200" cy="539100"/>
          </a:xfrm>
          <a:prstGeom prst="rect">
            <a:avLst/>
          </a:prstGeom>
        </p:spPr>
        <p:txBody>
          <a:bodyPr anchorCtr="0" anchor="t" bIns="91425" lIns="91425" rIns="91425" wrap="square" tIns="91425"/>
          <a:lstStyle>
            <a:lvl1pPr lvl="0">
              <a:spcBef>
                <a:spcPts val="0"/>
              </a:spcBef>
              <a:spcAft>
                <a:spcPts val="0"/>
              </a:spcAft>
              <a:buSzPts val="18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23" name="Shape 23"/>
          <p:cNvSpPr txBox="1"/>
          <p:nvPr>
            <p:ph idx="1" type="body"/>
          </p:nvPr>
        </p:nvSpPr>
        <p:spPr>
          <a:xfrm>
            <a:off x="1031425" y="1351100"/>
            <a:ext cx="7081200" cy="3462300"/>
          </a:xfrm>
          <a:prstGeom prst="rect">
            <a:avLst/>
          </a:prstGeom>
        </p:spPr>
        <p:txBody>
          <a:bodyPr anchorCtr="0" anchor="t" bIns="91425" lIns="91425" rIns="91425" wrap="square" tIns="91425"/>
          <a:lstStyle>
            <a:lvl1pPr indent="-381000" lvl="0" marL="457200">
              <a:spcBef>
                <a:spcPts val="600"/>
              </a:spcBef>
              <a:spcAft>
                <a:spcPts val="0"/>
              </a:spcAft>
              <a:buSzPts val="2400"/>
              <a:buChar char="◈"/>
              <a:defRPr/>
            </a:lvl1pPr>
            <a:lvl2pPr indent="-355600" lvl="1" marL="914400">
              <a:spcBef>
                <a:spcPts val="0"/>
              </a:spcBef>
              <a:spcAft>
                <a:spcPts val="0"/>
              </a:spcAft>
              <a:buSzPts val="2000"/>
              <a:buChar char="⬥"/>
              <a:defRPr/>
            </a:lvl2pPr>
            <a:lvl3pPr indent="-355600" lvl="2" marL="1371600">
              <a:spcBef>
                <a:spcPts val="0"/>
              </a:spcBef>
              <a:spcAft>
                <a:spcPts val="0"/>
              </a:spcAft>
              <a:buSzPts val="2000"/>
              <a:buChar char="⬦"/>
              <a:defRPr/>
            </a:lvl3pPr>
            <a:lvl4pPr indent="-355600" lvl="3" marL="1828800">
              <a:spcBef>
                <a:spcPts val="0"/>
              </a:spcBef>
              <a:spcAft>
                <a:spcPts val="0"/>
              </a:spcAft>
              <a:buSzPts val="2000"/>
              <a:buChar char="⬩"/>
              <a:defRPr/>
            </a:lvl4pPr>
            <a:lvl5pPr indent="-355600" lvl="4" marL="2286000">
              <a:spcBef>
                <a:spcPts val="0"/>
              </a:spcBef>
              <a:spcAft>
                <a:spcPts val="0"/>
              </a:spcAft>
              <a:buSzPts val="2000"/>
              <a:buChar char="⬩"/>
              <a:defRPr/>
            </a:lvl5pPr>
            <a:lvl6pPr indent="-355600" lvl="5" marL="2743200">
              <a:spcBef>
                <a:spcPts val="0"/>
              </a:spcBef>
              <a:spcAft>
                <a:spcPts val="0"/>
              </a:spcAft>
              <a:buSzPts val="2000"/>
              <a:buChar char="⬩"/>
              <a:defRPr/>
            </a:lvl6pPr>
            <a:lvl7pPr indent="-355600" lvl="6" marL="3200400">
              <a:spcBef>
                <a:spcPts val="0"/>
              </a:spcBef>
              <a:spcAft>
                <a:spcPts val="0"/>
              </a:spcAft>
              <a:buSzPts val="2000"/>
              <a:buChar char="⬩"/>
              <a:defRPr/>
            </a:lvl7pPr>
            <a:lvl8pPr indent="-355600" lvl="7" marL="3657600">
              <a:spcBef>
                <a:spcPts val="0"/>
              </a:spcBef>
              <a:spcAft>
                <a:spcPts val="0"/>
              </a:spcAft>
              <a:buSzPts val="2000"/>
              <a:buChar char="○"/>
              <a:defRPr/>
            </a:lvl8pPr>
            <a:lvl9pPr indent="-355600" lvl="8" marL="4114800">
              <a:spcBef>
                <a:spcPts val="0"/>
              </a:spcBef>
              <a:spcAft>
                <a:spcPts val="0"/>
              </a:spcAft>
              <a:buSzPts val="2000"/>
              <a:buChar char="■"/>
              <a:defRPr/>
            </a:lvl9pPr>
          </a:lstStyle>
          <a:p/>
        </p:txBody>
      </p:sp>
      <p:sp>
        <p:nvSpPr>
          <p:cNvPr id="24" name="Shape 24"/>
          <p:cNvSpPr/>
          <p:nvPr/>
        </p:nvSpPr>
        <p:spPr>
          <a:xfrm rot="10800000">
            <a:off x="3821306" y="-52066"/>
            <a:ext cx="1501500" cy="747900"/>
          </a:xfrm>
          <a:prstGeom prst="triangle">
            <a:avLst>
              <a:gd fmla="val 50000" name="adj"/>
            </a:avLst>
          </a:prstGeom>
          <a:noFill/>
          <a:ln cap="flat" cmpd="thinThick" w="76200">
            <a:solidFill>
              <a:srgbClr val="CC0000"/>
            </a:solidFill>
            <a:prstDash val="solid"/>
            <a:miter lim="8000"/>
            <a:headEnd len="med" w="med" type="none"/>
            <a:tailEnd len="med" w="med" type="none"/>
          </a:ln>
        </p:spPr>
        <p:txBody>
          <a:bodyPr anchorCtr="0" anchor="ctr" bIns="91425" lIns="91425" rIns="91425" wrap="square" tIns="91425">
            <a:noAutofit/>
          </a:bodyPr>
          <a:lstStyle/>
          <a:p>
            <a:pPr indent="0" lvl="0" marL="0">
              <a:spcBef>
                <a:spcPts val="0"/>
              </a:spcBef>
              <a:spcAft>
                <a:spcPts val="0"/>
              </a:spcAft>
              <a:buNone/>
            </a:pPr>
            <a:r>
              <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woColTx">
  <p:cSld name="Title + 2 columns">
    <p:spTree>
      <p:nvGrpSpPr>
        <p:cNvPr id="25" name="Shape 25"/>
        <p:cNvGrpSpPr/>
        <p:nvPr/>
      </p:nvGrpSpPr>
      <p:grpSpPr>
        <a:xfrm>
          <a:off x="0" y="0"/>
          <a:ext cx="0" cy="0"/>
          <a:chOff x="0" y="0"/>
          <a:chExt cx="0" cy="0"/>
        </a:xfrm>
      </p:grpSpPr>
      <p:sp>
        <p:nvSpPr>
          <p:cNvPr id="26" name="Shape 26"/>
          <p:cNvSpPr txBox="1"/>
          <p:nvPr>
            <p:ph type="title"/>
          </p:nvPr>
        </p:nvSpPr>
        <p:spPr>
          <a:xfrm>
            <a:off x="1031425" y="750150"/>
            <a:ext cx="7081200" cy="539100"/>
          </a:xfrm>
          <a:prstGeom prst="rect">
            <a:avLst/>
          </a:prstGeom>
        </p:spPr>
        <p:txBody>
          <a:bodyPr anchorCtr="0" anchor="t" bIns="91425" lIns="91425" rIns="91425" wrap="square" tIns="91425"/>
          <a:lstStyle>
            <a:lvl1pPr lvl="0">
              <a:spcBef>
                <a:spcPts val="0"/>
              </a:spcBef>
              <a:spcAft>
                <a:spcPts val="0"/>
              </a:spcAft>
              <a:buSzPts val="18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27" name="Shape 27"/>
          <p:cNvSpPr txBox="1"/>
          <p:nvPr>
            <p:ph idx="1" type="body"/>
          </p:nvPr>
        </p:nvSpPr>
        <p:spPr>
          <a:xfrm>
            <a:off x="784100" y="1453625"/>
            <a:ext cx="3677100" cy="3472200"/>
          </a:xfrm>
          <a:prstGeom prst="rect">
            <a:avLst/>
          </a:prstGeom>
        </p:spPr>
        <p:txBody>
          <a:bodyPr anchorCtr="0" anchor="t" bIns="91425" lIns="91425" rIns="91425" wrap="square" tIns="91425"/>
          <a:lstStyle>
            <a:lvl1pPr indent="-355600" lvl="0" marL="457200">
              <a:spcBef>
                <a:spcPts val="600"/>
              </a:spcBef>
              <a:spcAft>
                <a:spcPts val="0"/>
              </a:spcAft>
              <a:buSzPts val="2000"/>
              <a:buChar char="◈"/>
              <a:defRPr sz="2000"/>
            </a:lvl1pPr>
            <a:lvl2pPr indent="-355600" lvl="1" marL="914400">
              <a:spcBef>
                <a:spcPts val="0"/>
              </a:spcBef>
              <a:spcAft>
                <a:spcPts val="0"/>
              </a:spcAft>
              <a:buSzPts val="2000"/>
              <a:buChar char="⬥"/>
              <a:defRPr/>
            </a:lvl2pPr>
            <a:lvl3pPr indent="-355600" lvl="2" marL="1371600">
              <a:spcBef>
                <a:spcPts val="0"/>
              </a:spcBef>
              <a:spcAft>
                <a:spcPts val="0"/>
              </a:spcAft>
              <a:buSzPts val="2000"/>
              <a:buChar char="⬦"/>
              <a:defRPr/>
            </a:lvl3pPr>
            <a:lvl4pPr indent="-355600" lvl="3" marL="1828800">
              <a:spcBef>
                <a:spcPts val="0"/>
              </a:spcBef>
              <a:spcAft>
                <a:spcPts val="0"/>
              </a:spcAft>
              <a:buSzPts val="2000"/>
              <a:buChar char="⬩"/>
              <a:defRPr/>
            </a:lvl4pPr>
            <a:lvl5pPr indent="-355600" lvl="4" marL="2286000">
              <a:spcBef>
                <a:spcPts val="0"/>
              </a:spcBef>
              <a:spcAft>
                <a:spcPts val="0"/>
              </a:spcAft>
              <a:buSzPts val="2000"/>
              <a:buChar char="⬩"/>
              <a:defRPr/>
            </a:lvl5pPr>
            <a:lvl6pPr indent="-355600" lvl="5" marL="2743200">
              <a:spcBef>
                <a:spcPts val="0"/>
              </a:spcBef>
              <a:spcAft>
                <a:spcPts val="0"/>
              </a:spcAft>
              <a:buSzPts val="2000"/>
              <a:buChar char="⬩"/>
              <a:defRPr/>
            </a:lvl6pPr>
            <a:lvl7pPr indent="-355600" lvl="6" marL="3200400">
              <a:spcBef>
                <a:spcPts val="0"/>
              </a:spcBef>
              <a:spcAft>
                <a:spcPts val="0"/>
              </a:spcAft>
              <a:buSzPts val="2000"/>
              <a:buChar char="⬩"/>
              <a:defRPr/>
            </a:lvl7pPr>
            <a:lvl8pPr indent="-355600" lvl="7" marL="3657600">
              <a:spcBef>
                <a:spcPts val="0"/>
              </a:spcBef>
              <a:spcAft>
                <a:spcPts val="0"/>
              </a:spcAft>
              <a:buSzPts val="2000"/>
              <a:buChar char="○"/>
              <a:defRPr/>
            </a:lvl8pPr>
            <a:lvl9pPr indent="-355600" lvl="8" marL="4114800">
              <a:spcBef>
                <a:spcPts val="0"/>
              </a:spcBef>
              <a:spcAft>
                <a:spcPts val="0"/>
              </a:spcAft>
              <a:buSzPts val="2000"/>
              <a:buChar char="■"/>
              <a:defRPr/>
            </a:lvl9pPr>
          </a:lstStyle>
          <a:p/>
        </p:txBody>
      </p:sp>
      <p:sp>
        <p:nvSpPr>
          <p:cNvPr id="28" name="Shape 28"/>
          <p:cNvSpPr txBox="1"/>
          <p:nvPr>
            <p:ph idx="2" type="body"/>
          </p:nvPr>
        </p:nvSpPr>
        <p:spPr>
          <a:xfrm>
            <a:off x="4682718" y="1453625"/>
            <a:ext cx="3677100" cy="3472200"/>
          </a:xfrm>
          <a:prstGeom prst="rect">
            <a:avLst/>
          </a:prstGeom>
        </p:spPr>
        <p:txBody>
          <a:bodyPr anchorCtr="0" anchor="t" bIns="91425" lIns="91425" rIns="91425" wrap="square" tIns="91425"/>
          <a:lstStyle>
            <a:lvl1pPr indent="-355600" lvl="0" marL="457200">
              <a:spcBef>
                <a:spcPts val="600"/>
              </a:spcBef>
              <a:spcAft>
                <a:spcPts val="0"/>
              </a:spcAft>
              <a:buSzPts val="2000"/>
              <a:buChar char="◈"/>
              <a:defRPr sz="2000"/>
            </a:lvl1pPr>
            <a:lvl2pPr indent="-355600" lvl="1" marL="914400">
              <a:spcBef>
                <a:spcPts val="0"/>
              </a:spcBef>
              <a:spcAft>
                <a:spcPts val="0"/>
              </a:spcAft>
              <a:buSzPts val="2000"/>
              <a:buChar char="⬥"/>
              <a:defRPr/>
            </a:lvl2pPr>
            <a:lvl3pPr indent="-355600" lvl="2" marL="1371600">
              <a:spcBef>
                <a:spcPts val="0"/>
              </a:spcBef>
              <a:spcAft>
                <a:spcPts val="0"/>
              </a:spcAft>
              <a:buSzPts val="2000"/>
              <a:buChar char="⬦"/>
              <a:defRPr/>
            </a:lvl3pPr>
            <a:lvl4pPr indent="-355600" lvl="3" marL="1828800">
              <a:spcBef>
                <a:spcPts val="0"/>
              </a:spcBef>
              <a:spcAft>
                <a:spcPts val="0"/>
              </a:spcAft>
              <a:buSzPts val="2000"/>
              <a:buChar char="⬩"/>
              <a:defRPr/>
            </a:lvl4pPr>
            <a:lvl5pPr indent="-355600" lvl="4" marL="2286000">
              <a:spcBef>
                <a:spcPts val="0"/>
              </a:spcBef>
              <a:spcAft>
                <a:spcPts val="0"/>
              </a:spcAft>
              <a:buSzPts val="2000"/>
              <a:buChar char="⬩"/>
              <a:defRPr/>
            </a:lvl5pPr>
            <a:lvl6pPr indent="-355600" lvl="5" marL="2743200">
              <a:spcBef>
                <a:spcPts val="0"/>
              </a:spcBef>
              <a:spcAft>
                <a:spcPts val="0"/>
              </a:spcAft>
              <a:buSzPts val="2000"/>
              <a:buChar char="⬩"/>
              <a:defRPr/>
            </a:lvl6pPr>
            <a:lvl7pPr indent="-355600" lvl="6" marL="3200400">
              <a:spcBef>
                <a:spcPts val="0"/>
              </a:spcBef>
              <a:spcAft>
                <a:spcPts val="0"/>
              </a:spcAft>
              <a:buSzPts val="2000"/>
              <a:buChar char="⬩"/>
              <a:defRPr/>
            </a:lvl7pPr>
            <a:lvl8pPr indent="-355600" lvl="7" marL="3657600">
              <a:spcBef>
                <a:spcPts val="0"/>
              </a:spcBef>
              <a:spcAft>
                <a:spcPts val="0"/>
              </a:spcAft>
              <a:buSzPts val="2000"/>
              <a:buChar char="○"/>
              <a:defRPr/>
            </a:lvl8pPr>
            <a:lvl9pPr indent="-355600" lvl="8" marL="4114800">
              <a:spcBef>
                <a:spcPts val="0"/>
              </a:spcBef>
              <a:spcAft>
                <a:spcPts val="0"/>
              </a:spcAft>
              <a:buSzPts val="2000"/>
              <a:buChar char="■"/>
              <a:defRPr/>
            </a:lvl9pPr>
          </a:lstStyle>
          <a:p/>
        </p:txBody>
      </p:sp>
      <p:sp>
        <p:nvSpPr>
          <p:cNvPr id="29" name="Shape 29"/>
          <p:cNvSpPr/>
          <p:nvPr/>
        </p:nvSpPr>
        <p:spPr>
          <a:xfrm rot="10800000">
            <a:off x="3821306" y="-52066"/>
            <a:ext cx="1501500" cy="747900"/>
          </a:xfrm>
          <a:prstGeom prst="triangle">
            <a:avLst>
              <a:gd fmla="val 50000" name="adj"/>
            </a:avLst>
          </a:prstGeom>
          <a:noFill/>
          <a:ln cap="flat" cmpd="thinThick" w="76200">
            <a:solidFill>
              <a:srgbClr val="CC0000"/>
            </a:solidFill>
            <a:prstDash val="solid"/>
            <a:miter lim="8000"/>
            <a:headEnd len="med" w="med" type="none"/>
            <a:tailEnd len="med" w="med" type="none"/>
          </a:ln>
        </p:spPr>
        <p:txBody>
          <a:bodyPr anchorCtr="0" anchor="ctr" bIns="91425" lIns="91425" rIns="91425" wrap="square" tIns="91425">
            <a:noAutofit/>
          </a:bodyPr>
          <a:lstStyle/>
          <a:p>
            <a:pPr indent="0" lvl="0" marL="0">
              <a:spcBef>
                <a:spcPts val="0"/>
              </a:spcBef>
              <a:spcAft>
                <a:spcPts val="0"/>
              </a:spcAft>
              <a:buNone/>
            </a:pPr>
            <a:r>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itle + 3 columns">
    <p:spTree>
      <p:nvGrpSpPr>
        <p:cNvPr id="30" name="Shape 30"/>
        <p:cNvGrpSpPr/>
        <p:nvPr/>
      </p:nvGrpSpPr>
      <p:grpSpPr>
        <a:xfrm>
          <a:off x="0" y="0"/>
          <a:ext cx="0" cy="0"/>
          <a:chOff x="0" y="0"/>
          <a:chExt cx="0" cy="0"/>
        </a:xfrm>
      </p:grpSpPr>
      <p:sp>
        <p:nvSpPr>
          <p:cNvPr id="31" name="Shape 31"/>
          <p:cNvSpPr txBox="1"/>
          <p:nvPr>
            <p:ph type="title"/>
          </p:nvPr>
        </p:nvSpPr>
        <p:spPr>
          <a:xfrm>
            <a:off x="1031425" y="750150"/>
            <a:ext cx="7081200" cy="539100"/>
          </a:xfrm>
          <a:prstGeom prst="rect">
            <a:avLst/>
          </a:prstGeom>
        </p:spPr>
        <p:txBody>
          <a:bodyPr anchorCtr="0" anchor="t" bIns="91425" lIns="91425" rIns="91425" wrap="square" tIns="91425"/>
          <a:lstStyle>
            <a:lvl1pPr lvl="0" rtl="0">
              <a:spcBef>
                <a:spcPts val="0"/>
              </a:spcBef>
              <a:spcAft>
                <a:spcPts val="0"/>
              </a:spcAft>
              <a:buSzPts val="18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32" name="Shape 32"/>
          <p:cNvSpPr txBox="1"/>
          <p:nvPr>
            <p:ph idx="1" type="body"/>
          </p:nvPr>
        </p:nvSpPr>
        <p:spPr>
          <a:xfrm>
            <a:off x="539000" y="1471725"/>
            <a:ext cx="2579100" cy="3454200"/>
          </a:xfrm>
          <a:prstGeom prst="rect">
            <a:avLst/>
          </a:prstGeom>
        </p:spPr>
        <p:txBody>
          <a:bodyPr anchorCtr="0" anchor="t" bIns="91425" lIns="91425" rIns="91425" wrap="square" tIns="91425"/>
          <a:lstStyle>
            <a:lvl1pPr indent="-342900" lvl="0" marL="457200" rtl="0">
              <a:spcBef>
                <a:spcPts val="600"/>
              </a:spcBef>
              <a:spcAft>
                <a:spcPts val="0"/>
              </a:spcAft>
              <a:buSzPts val="1800"/>
              <a:buChar char="◈"/>
              <a:defRPr sz="1800"/>
            </a:lvl1pPr>
            <a:lvl2pPr indent="-342900" lvl="1" marL="914400" rtl="0">
              <a:spcBef>
                <a:spcPts val="0"/>
              </a:spcBef>
              <a:spcAft>
                <a:spcPts val="0"/>
              </a:spcAft>
              <a:buSzPts val="1800"/>
              <a:buChar char="⬥"/>
              <a:defRPr sz="1800"/>
            </a:lvl2pPr>
            <a:lvl3pPr indent="-342900" lvl="2" marL="1371600" rtl="0">
              <a:spcBef>
                <a:spcPts val="0"/>
              </a:spcBef>
              <a:spcAft>
                <a:spcPts val="0"/>
              </a:spcAft>
              <a:buSzPts val="1800"/>
              <a:buChar char="⬦"/>
              <a:defRPr sz="1800"/>
            </a:lvl3pPr>
            <a:lvl4pPr indent="-342900" lvl="3" marL="1828800" rtl="0">
              <a:spcBef>
                <a:spcPts val="0"/>
              </a:spcBef>
              <a:spcAft>
                <a:spcPts val="0"/>
              </a:spcAft>
              <a:buSzPts val="1800"/>
              <a:buChar char="⬩"/>
              <a:defRPr sz="1800"/>
            </a:lvl4pPr>
            <a:lvl5pPr indent="-342900" lvl="4" marL="2286000" rtl="0">
              <a:spcBef>
                <a:spcPts val="0"/>
              </a:spcBef>
              <a:spcAft>
                <a:spcPts val="0"/>
              </a:spcAft>
              <a:buSzPts val="1800"/>
              <a:buChar char="⬩"/>
              <a:defRPr sz="1800"/>
            </a:lvl5pPr>
            <a:lvl6pPr indent="-342900" lvl="5" marL="2743200" rtl="0">
              <a:spcBef>
                <a:spcPts val="0"/>
              </a:spcBef>
              <a:spcAft>
                <a:spcPts val="0"/>
              </a:spcAft>
              <a:buSzPts val="1800"/>
              <a:buChar char="⬩"/>
              <a:defRPr sz="1800"/>
            </a:lvl6pPr>
            <a:lvl7pPr indent="-342900" lvl="6" marL="3200400" rtl="0">
              <a:spcBef>
                <a:spcPts val="0"/>
              </a:spcBef>
              <a:spcAft>
                <a:spcPts val="0"/>
              </a:spcAft>
              <a:buSzPts val="1800"/>
              <a:buChar char="⬩"/>
              <a:defRPr sz="1800"/>
            </a:lvl7pPr>
            <a:lvl8pPr indent="-342900" lvl="7" marL="3657600" rtl="0">
              <a:spcBef>
                <a:spcPts val="0"/>
              </a:spcBef>
              <a:spcAft>
                <a:spcPts val="0"/>
              </a:spcAft>
              <a:buSzPts val="1800"/>
              <a:buChar char="○"/>
              <a:defRPr sz="1800"/>
            </a:lvl8pPr>
            <a:lvl9pPr indent="-342900" lvl="8" marL="4114800" rtl="0">
              <a:spcBef>
                <a:spcPts val="0"/>
              </a:spcBef>
              <a:spcAft>
                <a:spcPts val="0"/>
              </a:spcAft>
              <a:buSzPts val="1800"/>
              <a:buChar char="■"/>
              <a:defRPr sz="1800"/>
            </a:lvl9pPr>
          </a:lstStyle>
          <a:p/>
        </p:txBody>
      </p:sp>
      <p:sp>
        <p:nvSpPr>
          <p:cNvPr id="33" name="Shape 33"/>
          <p:cNvSpPr txBox="1"/>
          <p:nvPr>
            <p:ph idx="2" type="body"/>
          </p:nvPr>
        </p:nvSpPr>
        <p:spPr>
          <a:xfrm>
            <a:off x="3250326" y="1471725"/>
            <a:ext cx="2579100" cy="3454200"/>
          </a:xfrm>
          <a:prstGeom prst="rect">
            <a:avLst/>
          </a:prstGeom>
        </p:spPr>
        <p:txBody>
          <a:bodyPr anchorCtr="0" anchor="t" bIns="91425" lIns="91425" rIns="91425" wrap="square" tIns="91425"/>
          <a:lstStyle>
            <a:lvl1pPr indent="-342900" lvl="0" marL="457200" rtl="0">
              <a:spcBef>
                <a:spcPts val="600"/>
              </a:spcBef>
              <a:spcAft>
                <a:spcPts val="0"/>
              </a:spcAft>
              <a:buSzPts val="1800"/>
              <a:buChar char="◈"/>
              <a:defRPr sz="1800"/>
            </a:lvl1pPr>
            <a:lvl2pPr indent="-342900" lvl="1" marL="914400" rtl="0">
              <a:spcBef>
                <a:spcPts val="0"/>
              </a:spcBef>
              <a:spcAft>
                <a:spcPts val="0"/>
              </a:spcAft>
              <a:buSzPts val="1800"/>
              <a:buChar char="⬥"/>
              <a:defRPr sz="1800"/>
            </a:lvl2pPr>
            <a:lvl3pPr indent="-342900" lvl="2" marL="1371600" rtl="0">
              <a:spcBef>
                <a:spcPts val="0"/>
              </a:spcBef>
              <a:spcAft>
                <a:spcPts val="0"/>
              </a:spcAft>
              <a:buSzPts val="1800"/>
              <a:buChar char="⬦"/>
              <a:defRPr sz="1800"/>
            </a:lvl3pPr>
            <a:lvl4pPr indent="-342900" lvl="3" marL="1828800" rtl="0">
              <a:spcBef>
                <a:spcPts val="0"/>
              </a:spcBef>
              <a:spcAft>
                <a:spcPts val="0"/>
              </a:spcAft>
              <a:buSzPts val="1800"/>
              <a:buChar char="⬩"/>
              <a:defRPr sz="1800"/>
            </a:lvl4pPr>
            <a:lvl5pPr indent="-342900" lvl="4" marL="2286000" rtl="0">
              <a:spcBef>
                <a:spcPts val="0"/>
              </a:spcBef>
              <a:spcAft>
                <a:spcPts val="0"/>
              </a:spcAft>
              <a:buSzPts val="1800"/>
              <a:buChar char="⬩"/>
              <a:defRPr sz="1800"/>
            </a:lvl5pPr>
            <a:lvl6pPr indent="-342900" lvl="5" marL="2743200" rtl="0">
              <a:spcBef>
                <a:spcPts val="0"/>
              </a:spcBef>
              <a:spcAft>
                <a:spcPts val="0"/>
              </a:spcAft>
              <a:buSzPts val="1800"/>
              <a:buChar char="⬩"/>
              <a:defRPr sz="1800"/>
            </a:lvl6pPr>
            <a:lvl7pPr indent="-342900" lvl="6" marL="3200400" rtl="0">
              <a:spcBef>
                <a:spcPts val="0"/>
              </a:spcBef>
              <a:spcAft>
                <a:spcPts val="0"/>
              </a:spcAft>
              <a:buSzPts val="1800"/>
              <a:buChar char="⬩"/>
              <a:defRPr sz="1800"/>
            </a:lvl7pPr>
            <a:lvl8pPr indent="-342900" lvl="7" marL="3657600" rtl="0">
              <a:spcBef>
                <a:spcPts val="0"/>
              </a:spcBef>
              <a:spcAft>
                <a:spcPts val="0"/>
              </a:spcAft>
              <a:buSzPts val="1800"/>
              <a:buChar char="○"/>
              <a:defRPr sz="1800"/>
            </a:lvl8pPr>
            <a:lvl9pPr indent="-342900" lvl="8" marL="4114800" rtl="0">
              <a:spcBef>
                <a:spcPts val="0"/>
              </a:spcBef>
              <a:spcAft>
                <a:spcPts val="0"/>
              </a:spcAft>
              <a:buSzPts val="1800"/>
              <a:buChar char="■"/>
              <a:defRPr sz="1800"/>
            </a:lvl9pPr>
          </a:lstStyle>
          <a:p/>
        </p:txBody>
      </p:sp>
      <p:sp>
        <p:nvSpPr>
          <p:cNvPr id="34" name="Shape 34"/>
          <p:cNvSpPr txBox="1"/>
          <p:nvPr>
            <p:ph idx="3" type="body"/>
          </p:nvPr>
        </p:nvSpPr>
        <p:spPr>
          <a:xfrm>
            <a:off x="5961653" y="1471725"/>
            <a:ext cx="2579100" cy="3454200"/>
          </a:xfrm>
          <a:prstGeom prst="rect">
            <a:avLst/>
          </a:prstGeom>
        </p:spPr>
        <p:txBody>
          <a:bodyPr anchorCtr="0" anchor="t" bIns="91425" lIns="91425" rIns="91425" wrap="square" tIns="91425"/>
          <a:lstStyle>
            <a:lvl1pPr indent="-342900" lvl="0" marL="457200" rtl="0">
              <a:spcBef>
                <a:spcPts val="600"/>
              </a:spcBef>
              <a:spcAft>
                <a:spcPts val="0"/>
              </a:spcAft>
              <a:buSzPts val="1800"/>
              <a:buChar char="◈"/>
              <a:defRPr sz="1800"/>
            </a:lvl1pPr>
            <a:lvl2pPr indent="-342900" lvl="1" marL="914400" rtl="0">
              <a:spcBef>
                <a:spcPts val="0"/>
              </a:spcBef>
              <a:spcAft>
                <a:spcPts val="0"/>
              </a:spcAft>
              <a:buSzPts val="1800"/>
              <a:buChar char="⬥"/>
              <a:defRPr sz="1800"/>
            </a:lvl2pPr>
            <a:lvl3pPr indent="-342900" lvl="2" marL="1371600" rtl="0">
              <a:spcBef>
                <a:spcPts val="0"/>
              </a:spcBef>
              <a:spcAft>
                <a:spcPts val="0"/>
              </a:spcAft>
              <a:buSzPts val="1800"/>
              <a:buChar char="⬦"/>
              <a:defRPr sz="1800"/>
            </a:lvl3pPr>
            <a:lvl4pPr indent="-342900" lvl="3" marL="1828800" rtl="0">
              <a:spcBef>
                <a:spcPts val="0"/>
              </a:spcBef>
              <a:spcAft>
                <a:spcPts val="0"/>
              </a:spcAft>
              <a:buSzPts val="1800"/>
              <a:buChar char="⬩"/>
              <a:defRPr sz="1800"/>
            </a:lvl4pPr>
            <a:lvl5pPr indent="-342900" lvl="4" marL="2286000" rtl="0">
              <a:spcBef>
                <a:spcPts val="0"/>
              </a:spcBef>
              <a:spcAft>
                <a:spcPts val="0"/>
              </a:spcAft>
              <a:buSzPts val="1800"/>
              <a:buChar char="⬩"/>
              <a:defRPr sz="1800"/>
            </a:lvl5pPr>
            <a:lvl6pPr indent="-342900" lvl="5" marL="2743200" rtl="0">
              <a:spcBef>
                <a:spcPts val="0"/>
              </a:spcBef>
              <a:spcAft>
                <a:spcPts val="0"/>
              </a:spcAft>
              <a:buSzPts val="1800"/>
              <a:buChar char="⬩"/>
              <a:defRPr sz="1800"/>
            </a:lvl6pPr>
            <a:lvl7pPr indent="-342900" lvl="6" marL="3200400" rtl="0">
              <a:spcBef>
                <a:spcPts val="0"/>
              </a:spcBef>
              <a:spcAft>
                <a:spcPts val="0"/>
              </a:spcAft>
              <a:buSzPts val="1800"/>
              <a:buChar char="⬩"/>
              <a:defRPr sz="1800"/>
            </a:lvl7pPr>
            <a:lvl8pPr indent="-342900" lvl="7" marL="3657600" rtl="0">
              <a:spcBef>
                <a:spcPts val="0"/>
              </a:spcBef>
              <a:spcAft>
                <a:spcPts val="0"/>
              </a:spcAft>
              <a:buSzPts val="1800"/>
              <a:buChar char="○"/>
              <a:defRPr sz="1800"/>
            </a:lvl8pPr>
            <a:lvl9pPr indent="-342900" lvl="8" marL="4114800" rtl="0">
              <a:spcBef>
                <a:spcPts val="0"/>
              </a:spcBef>
              <a:spcAft>
                <a:spcPts val="0"/>
              </a:spcAft>
              <a:buSzPts val="1800"/>
              <a:buChar char="■"/>
              <a:defRPr sz="1800"/>
            </a:lvl9pPr>
          </a:lstStyle>
          <a:p/>
        </p:txBody>
      </p:sp>
      <p:sp>
        <p:nvSpPr>
          <p:cNvPr id="35" name="Shape 35"/>
          <p:cNvSpPr/>
          <p:nvPr/>
        </p:nvSpPr>
        <p:spPr>
          <a:xfrm rot="10800000">
            <a:off x="3821306" y="-52066"/>
            <a:ext cx="1501500" cy="747900"/>
          </a:xfrm>
          <a:prstGeom prst="triangle">
            <a:avLst>
              <a:gd fmla="val 50000" name="adj"/>
            </a:avLst>
          </a:prstGeom>
          <a:noFill/>
          <a:ln cap="flat" cmpd="thinThick" w="76200">
            <a:solidFill>
              <a:srgbClr val="CC0000"/>
            </a:solidFill>
            <a:prstDash val="solid"/>
            <a:miter lim="8000"/>
            <a:headEnd len="med" w="med" type="none"/>
            <a:tailEnd len="med" w="med" type="none"/>
          </a:ln>
        </p:spPr>
        <p:txBody>
          <a:bodyPr anchorCtr="0" anchor="ctr" bIns="91425" lIns="91425" rIns="91425" wrap="square" tIns="91425">
            <a:noAutofit/>
          </a:bodyPr>
          <a:lstStyle/>
          <a:p>
            <a:pPr indent="0" lvl="0" marL="0">
              <a:spcBef>
                <a:spcPts val="0"/>
              </a:spcBef>
              <a:spcAft>
                <a:spcPts val="0"/>
              </a:spcAft>
              <a:buNone/>
            </a:pPr>
            <a:r>
              <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Only">
  <p:cSld name="Title only">
    <p:spTree>
      <p:nvGrpSpPr>
        <p:cNvPr id="36" name="Shape 36"/>
        <p:cNvGrpSpPr/>
        <p:nvPr/>
      </p:nvGrpSpPr>
      <p:grpSpPr>
        <a:xfrm>
          <a:off x="0" y="0"/>
          <a:ext cx="0" cy="0"/>
          <a:chOff x="0" y="0"/>
          <a:chExt cx="0" cy="0"/>
        </a:xfrm>
      </p:grpSpPr>
      <p:sp>
        <p:nvSpPr>
          <p:cNvPr id="37" name="Shape 37"/>
          <p:cNvSpPr txBox="1"/>
          <p:nvPr>
            <p:ph type="title"/>
          </p:nvPr>
        </p:nvSpPr>
        <p:spPr>
          <a:xfrm>
            <a:off x="1031425" y="750150"/>
            <a:ext cx="7081200" cy="539100"/>
          </a:xfrm>
          <a:prstGeom prst="rect">
            <a:avLst/>
          </a:prstGeom>
        </p:spPr>
        <p:txBody>
          <a:bodyPr anchorCtr="0" anchor="t" bIns="91425" lIns="91425" rIns="91425" wrap="square" tIns="91425"/>
          <a:lstStyle>
            <a:lvl1pPr lvl="0">
              <a:spcBef>
                <a:spcPts val="0"/>
              </a:spcBef>
              <a:spcAft>
                <a:spcPts val="0"/>
              </a:spcAft>
              <a:buSzPts val="18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38" name="Shape 38"/>
          <p:cNvSpPr/>
          <p:nvPr/>
        </p:nvSpPr>
        <p:spPr>
          <a:xfrm rot="10800000">
            <a:off x="3821306" y="-52066"/>
            <a:ext cx="1501500" cy="747900"/>
          </a:xfrm>
          <a:prstGeom prst="triangle">
            <a:avLst>
              <a:gd fmla="val 50000" name="adj"/>
            </a:avLst>
          </a:prstGeom>
          <a:noFill/>
          <a:ln cap="flat" cmpd="thinThick" w="76200">
            <a:solidFill>
              <a:srgbClr val="CC0000"/>
            </a:solidFill>
            <a:prstDash val="solid"/>
            <a:miter lim="8000"/>
            <a:headEnd len="med" w="med" type="none"/>
            <a:tailEnd len="med" w="med" type="none"/>
          </a:ln>
        </p:spPr>
        <p:txBody>
          <a:bodyPr anchorCtr="0" anchor="ctr" bIns="91425" lIns="91425" rIns="91425" wrap="square" tIns="91425">
            <a:noAutofit/>
          </a:bodyPr>
          <a:lstStyle/>
          <a:p>
            <a:pPr indent="0" lvl="0" marL="0">
              <a:spcBef>
                <a:spcPts val="0"/>
              </a:spcBef>
              <a:spcAft>
                <a:spcPts val="0"/>
              </a:spcAft>
              <a:buNone/>
            </a:pPr>
            <a:r>
              <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Caption">
    <p:spTree>
      <p:nvGrpSpPr>
        <p:cNvPr id="39" name="Shape 39"/>
        <p:cNvGrpSpPr/>
        <p:nvPr/>
      </p:nvGrpSpPr>
      <p:grpSpPr>
        <a:xfrm>
          <a:off x="0" y="0"/>
          <a:ext cx="0" cy="0"/>
          <a:chOff x="0" y="0"/>
          <a:chExt cx="0" cy="0"/>
        </a:xfrm>
      </p:grpSpPr>
      <p:sp>
        <p:nvSpPr>
          <p:cNvPr id="40" name="Shape 40"/>
          <p:cNvSpPr txBox="1"/>
          <p:nvPr>
            <p:ph idx="1" type="body"/>
          </p:nvPr>
        </p:nvSpPr>
        <p:spPr>
          <a:xfrm>
            <a:off x="2352350" y="4177700"/>
            <a:ext cx="4439400" cy="519600"/>
          </a:xfrm>
          <a:prstGeom prst="rect">
            <a:avLst/>
          </a:prstGeom>
        </p:spPr>
        <p:txBody>
          <a:bodyPr anchorCtr="0" anchor="b" bIns="91425" lIns="91425" rIns="91425" wrap="square" tIns="91425"/>
          <a:lstStyle>
            <a:lvl1pPr indent="-228600" lvl="0" marL="457200" algn="ctr">
              <a:spcBef>
                <a:spcPts val="360"/>
              </a:spcBef>
              <a:spcAft>
                <a:spcPts val="0"/>
              </a:spcAft>
              <a:buClr>
                <a:srgbClr val="666666"/>
              </a:buClr>
              <a:buSzPts val="1400"/>
              <a:buNone/>
              <a:defRPr sz="1400">
                <a:solidFill>
                  <a:srgbClr val="666666"/>
                </a:solidFill>
              </a:defRPr>
            </a:lvl1pPr>
          </a:lstStyle>
          <a:p/>
        </p:txBody>
      </p:sp>
      <p:sp>
        <p:nvSpPr>
          <p:cNvPr id="41" name="Shape 41"/>
          <p:cNvSpPr/>
          <p:nvPr/>
        </p:nvSpPr>
        <p:spPr>
          <a:xfrm>
            <a:off x="3821306" y="4697309"/>
            <a:ext cx="1501500" cy="747900"/>
          </a:xfrm>
          <a:prstGeom prst="triangle">
            <a:avLst>
              <a:gd fmla="val 50000" name="adj"/>
            </a:avLst>
          </a:prstGeom>
          <a:noFill/>
          <a:ln cap="flat" cmpd="thinThick" w="76200">
            <a:solidFill>
              <a:srgbClr val="CC0000"/>
            </a:solidFill>
            <a:prstDash val="solid"/>
            <a:miter lim="8000"/>
            <a:headEnd len="med" w="med" type="none"/>
            <a:tailEnd len="med" w="med" type="none"/>
          </a:ln>
        </p:spPr>
        <p:txBody>
          <a:bodyPr anchorCtr="0" anchor="ctr" bIns="91425" lIns="91425" rIns="91425" wrap="square" tIns="91425">
            <a:noAutofit/>
          </a:bodyPr>
          <a:lstStyle/>
          <a:p>
            <a:pPr indent="0" lvl="0" marL="0">
              <a:spcBef>
                <a:spcPts val="0"/>
              </a:spcBef>
              <a:spcAft>
                <a:spcPts val="0"/>
              </a:spcAft>
              <a:buNone/>
            </a:pPr>
            <a:r>
              <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blank">
  <p:cSld name="Blank top decoration">
    <p:spTree>
      <p:nvGrpSpPr>
        <p:cNvPr id="42" name="Shape 42"/>
        <p:cNvGrpSpPr/>
        <p:nvPr/>
      </p:nvGrpSpPr>
      <p:grpSpPr>
        <a:xfrm>
          <a:off x="0" y="0"/>
          <a:ext cx="0" cy="0"/>
          <a:chOff x="0" y="0"/>
          <a:chExt cx="0" cy="0"/>
        </a:xfrm>
      </p:grpSpPr>
      <p:sp>
        <p:nvSpPr>
          <p:cNvPr id="43" name="Shape 43"/>
          <p:cNvSpPr/>
          <p:nvPr/>
        </p:nvSpPr>
        <p:spPr>
          <a:xfrm rot="10800000">
            <a:off x="3821306" y="-52066"/>
            <a:ext cx="1501500" cy="747900"/>
          </a:xfrm>
          <a:prstGeom prst="triangle">
            <a:avLst>
              <a:gd fmla="val 50000" name="adj"/>
            </a:avLst>
          </a:prstGeom>
          <a:noFill/>
          <a:ln cap="flat" cmpd="thinThick" w="76200">
            <a:solidFill>
              <a:srgbClr val="CC0000"/>
            </a:solidFill>
            <a:prstDash val="solid"/>
            <a:miter lim="8000"/>
            <a:headEnd len="med" w="med" type="none"/>
            <a:tailEnd len="med" w="med" type="none"/>
          </a:ln>
        </p:spPr>
        <p:txBody>
          <a:bodyPr anchorCtr="0" anchor="ctr" bIns="91425" lIns="91425" rIns="91425" wrap="square" tIns="91425">
            <a:noAutofit/>
          </a:bodyPr>
          <a:lstStyle/>
          <a:p>
            <a:pPr indent="0" lvl="0" marL="0">
              <a:spcBef>
                <a:spcPts val="0"/>
              </a:spcBef>
              <a:spcAft>
                <a:spcPts val="0"/>
              </a:spcAft>
              <a:buNone/>
            </a:pPr>
            <a:r>
              <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
    <p:bg>
      <p:bgPr>
        <a:solidFill>
          <a:srgbClr val="FFFFFF"/>
        </a:solidFill>
      </p:bgPr>
    </p:bg>
    <p:spTree>
      <p:nvGrpSpPr>
        <p:cNvPr id="5" name="Shape 5"/>
        <p:cNvGrpSpPr/>
        <p:nvPr/>
      </p:nvGrpSpPr>
      <p:grpSpPr>
        <a:xfrm>
          <a:off x="0" y="0"/>
          <a:ext cx="0" cy="0"/>
          <a:chOff x="0" y="0"/>
          <a:chExt cx="0" cy="0"/>
        </a:xfrm>
      </p:grpSpPr>
      <p:sp>
        <p:nvSpPr>
          <p:cNvPr id="6" name="Shape 6"/>
          <p:cNvSpPr txBox="1"/>
          <p:nvPr>
            <p:ph type="title"/>
          </p:nvPr>
        </p:nvSpPr>
        <p:spPr>
          <a:xfrm>
            <a:off x="1031425" y="750150"/>
            <a:ext cx="7081200" cy="539100"/>
          </a:xfrm>
          <a:prstGeom prst="rect">
            <a:avLst/>
          </a:prstGeom>
          <a:noFill/>
          <a:ln>
            <a:noFill/>
          </a:ln>
        </p:spPr>
        <p:txBody>
          <a:bodyPr anchorCtr="0" anchor="t" bIns="91425" lIns="91425" rIns="91425" wrap="square" tIns="91425"/>
          <a:lstStyle>
            <a:lvl1pPr lvl="0" algn="ctr">
              <a:spcBef>
                <a:spcPts val="0"/>
              </a:spcBef>
              <a:spcAft>
                <a:spcPts val="0"/>
              </a:spcAft>
              <a:buSzPts val="1800"/>
              <a:buFont typeface="Playfair Display"/>
              <a:buNone/>
              <a:defRPr i="1" sz="1800">
                <a:latin typeface="Playfair Display"/>
                <a:ea typeface="Playfair Display"/>
                <a:cs typeface="Playfair Display"/>
                <a:sym typeface="Playfair Display"/>
              </a:defRPr>
            </a:lvl1pPr>
            <a:lvl2pPr lvl="1">
              <a:spcBef>
                <a:spcPts val="0"/>
              </a:spcBef>
              <a:spcAft>
                <a:spcPts val="0"/>
              </a:spcAft>
              <a:buSzPts val="3600"/>
              <a:buNone/>
              <a:defRPr b="1" sz="3600"/>
            </a:lvl2pPr>
            <a:lvl3pPr lvl="2">
              <a:spcBef>
                <a:spcPts val="0"/>
              </a:spcBef>
              <a:spcAft>
                <a:spcPts val="0"/>
              </a:spcAft>
              <a:buSzPts val="3600"/>
              <a:buNone/>
              <a:defRPr b="1" sz="3600"/>
            </a:lvl3pPr>
            <a:lvl4pPr lvl="3">
              <a:spcBef>
                <a:spcPts val="0"/>
              </a:spcBef>
              <a:spcAft>
                <a:spcPts val="0"/>
              </a:spcAft>
              <a:buSzPts val="3600"/>
              <a:buNone/>
              <a:defRPr b="1" sz="3600"/>
            </a:lvl4pPr>
            <a:lvl5pPr lvl="4">
              <a:spcBef>
                <a:spcPts val="0"/>
              </a:spcBef>
              <a:spcAft>
                <a:spcPts val="0"/>
              </a:spcAft>
              <a:buSzPts val="3600"/>
              <a:buNone/>
              <a:defRPr b="1" sz="3600"/>
            </a:lvl5pPr>
            <a:lvl6pPr lvl="5">
              <a:spcBef>
                <a:spcPts val="0"/>
              </a:spcBef>
              <a:spcAft>
                <a:spcPts val="0"/>
              </a:spcAft>
              <a:buSzPts val="3600"/>
              <a:buNone/>
              <a:defRPr b="1" sz="3600"/>
            </a:lvl6pPr>
            <a:lvl7pPr lvl="6">
              <a:spcBef>
                <a:spcPts val="0"/>
              </a:spcBef>
              <a:spcAft>
                <a:spcPts val="0"/>
              </a:spcAft>
              <a:buSzPts val="3600"/>
              <a:buNone/>
              <a:defRPr b="1" sz="3600"/>
            </a:lvl7pPr>
            <a:lvl8pPr lvl="7">
              <a:spcBef>
                <a:spcPts val="0"/>
              </a:spcBef>
              <a:spcAft>
                <a:spcPts val="0"/>
              </a:spcAft>
              <a:buSzPts val="3600"/>
              <a:buNone/>
              <a:defRPr b="1" sz="3600"/>
            </a:lvl8pPr>
            <a:lvl9pPr lvl="8">
              <a:spcBef>
                <a:spcPts val="0"/>
              </a:spcBef>
              <a:spcAft>
                <a:spcPts val="0"/>
              </a:spcAft>
              <a:buSzPts val="3600"/>
              <a:buNone/>
              <a:defRPr b="1" sz="3600"/>
            </a:lvl9pPr>
          </a:lstStyle>
          <a:p/>
        </p:txBody>
      </p:sp>
      <p:sp>
        <p:nvSpPr>
          <p:cNvPr id="7" name="Shape 7"/>
          <p:cNvSpPr txBox="1"/>
          <p:nvPr>
            <p:ph idx="1" type="body"/>
          </p:nvPr>
        </p:nvSpPr>
        <p:spPr>
          <a:xfrm>
            <a:off x="1031425" y="1351100"/>
            <a:ext cx="7081200" cy="3462300"/>
          </a:xfrm>
          <a:prstGeom prst="rect">
            <a:avLst/>
          </a:prstGeom>
          <a:noFill/>
          <a:ln>
            <a:noFill/>
          </a:ln>
        </p:spPr>
        <p:txBody>
          <a:bodyPr anchorCtr="0" anchor="t" bIns="91425" lIns="91425" rIns="91425" wrap="square" tIns="91425"/>
          <a:lstStyle>
            <a:lvl1pPr indent="-381000" lvl="0" marL="457200">
              <a:lnSpc>
                <a:spcPct val="115000"/>
              </a:lnSpc>
              <a:spcBef>
                <a:spcPts val="600"/>
              </a:spcBef>
              <a:spcAft>
                <a:spcPts val="0"/>
              </a:spcAft>
              <a:buClr>
                <a:srgbClr val="CC0000"/>
              </a:buClr>
              <a:buSzPts val="2400"/>
              <a:buFont typeface="Lora"/>
              <a:buChar char="◈"/>
              <a:defRPr sz="2400">
                <a:latin typeface="Lora"/>
                <a:ea typeface="Lora"/>
                <a:cs typeface="Lora"/>
                <a:sym typeface="Lora"/>
              </a:defRPr>
            </a:lvl1pPr>
            <a:lvl2pPr indent="-355600" lvl="1" marL="914400">
              <a:lnSpc>
                <a:spcPct val="115000"/>
              </a:lnSpc>
              <a:spcBef>
                <a:spcPts val="0"/>
              </a:spcBef>
              <a:spcAft>
                <a:spcPts val="0"/>
              </a:spcAft>
              <a:buClr>
                <a:srgbClr val="CC0000"/>
              </a:buClr>
              <a:buSzPts val="2000"/>
              <a:buFont typeface="Lora"/>
              <a:buChar char="⬥"/>
              <a:defRPr sz="2000">
                <a:latin typeface="Lora"/>
                <a:ea typeface="Lora"/>
                <a:cs typeface="Lora"/>
                <a:sym typeface="Lora"/>
              </a:defRPr>
            </a:lvl2pPr>
            <a:lvl3pPr indent="-355600" lvl="2" marL="1371600">
              <a:lnSpc>
                <a:spcPct val="115000"/>
              </a:lnSpc>
              <a:spcBef>
                <a:spcPts val="0"/>
              </a:spcBef>
              <a:spcAft>
                <a:spcPts val="0"/>
              </a:spcAft>
              <a:buClr>
                <a:srgbClr val="CC0000"/>
              </a:buClr>
              <a:buSzPts val="2000"/>
              <a:buFont typeface="Lora"/>
              <a:buChar char="⬦"/>
              <a:defRPr sz="2000">
                <a:latin typeface="Lora"/>
                <a:ea typeface="Lora"/>
                <a:cs typeface="Lora"/>
                <a:sym typeface="Lora"/>
              </a:defRPr>
            </a:lvl3pPr>
            <a:lvl4pPr indent="-355600" lvl="3" marL="1828800">
              <a:lnSpc>
                <a:spcPct val="115000"/>
              </a:lnSpc>
              <a:spcBef>
                <a:spcPts val="0"/>
              </a:spcBef>
              <a:spcAft>
                <a:spcPts val="0"/>
              </a:spcAft>
              <a:buClr>
                <a:srgbClr val="CC0000"/>
              </a:buClr>
              <a:buSzPts val="2000"/>
              <a:buFont typeface="Lora"/>
              <a:buChar char="⬩"/>
              <a:defRPr sz="2000">
                <a:latin typeface="Lora"/>
                <a:ea typeface="Lora"/>
                <a:cs typeface="Lora"/>
                <a:sym typeface="Lora"/>
              </a:defRPr>
            </a:lvl4pPr>
            <a:lvl5pPr indent="-355600" lvl="4" marL="2286000">
              <a:lnSpc>
                <a:spcPct val="115000"/>
              </a:lnSpc>
              <a:spcBef>
                <a:spcPts val="0"/>
              </a:spcBef>
              <a:spcAft>
                <a:spcPts val="0"/>
              </a:spcAft>
              <a:buClr>
                <a:srgbClr val="CC0000"/>
              </a:buClr>
              <a:buSzPts val="2000"/>
              <a:buFont typeface="Lora"/>
              <a:buChar char="⬩"/>
              <a:defRPr sz="2000">
                <a:latin typeface="Lora"/>
                <a:ea typeface="Lora"/>
                <a:cs typeface="Lora"/>
                <a:sym typeface="Lora"/>
              </a:defRPr>
            </a:lvl5pPr>
            <a:lvl6pPr indent="-355600" lvl="5" marL="2743200">
              <a:lnSpc>
                <a:spcPct val="115000"/>
              </a:lnSpc>
              <a:spcBef>
                <a:spcPts val="0"/>
              </a:spcBef>
              <a:spcAft>
                <a:spcPts val="0"/>
              </a:spcAft>
              <a:buClr>
                <a:srgbClr val="CC0000"/>
              </a:buClr>
              <a:buSzPts val="2000"/>
              <a:buFont typeface="Lora"/>
              <a:buChar char="⬩"/>
              <a:defRPr sz="2000">
                <a:latin typeface="Lora"/>
                <a:ea typeface="Lora"/>
                <a:cs typeface="Lora"/>
                <a:sym typeface="Lora"/>
              </a:defRPr>
            </a:lvl6pPr>
            <a:lvl7pPr indent="-355600" lvl="6" marL="3200400">
              <a:lnSpc>
                <a:spcPct val="115000"/>
              </a:lnSpc>
              <a:spcBef>
                <a:spcPts val="0"/>
              </a:spcBef>
              <a:spcAft>
                <a:spcPts val="0"/>
              </a:spcAft>
              <a:buClr>
                <a:srgbClr val="CC0000"/>
              </a:buClr>
              <a:buSzPts val="2000"/>
              <a:buFont typeface="Lora"/>
              <a:buChar char="⬩"/>
              <a:defRPr sz="2000">
                <a:latin typeface="Lora"/>
                <a:ea typeface="Lora"/>
                <a:cs typeface="Lora"/>
                <a:sym typeface="Lora"/>
              </a:defRPr>
            </a:lvl7pPr>
            <a:lvl8pPr indent="-355600" lvl="7" marL="3657600">
              <a:lnSpc>
                <a:spcPct val="115000"/>
              </a:lnSpc>
              <a:spcBef>
                <a:spcPts val="0"/>
              </a:spcBef>
              <a:spcAft>
                <a:spcPts val="0"/>
              </a:spcAft>
              <a:buSzPts val="2000"/>
              <a:buFont typeface="Lora"/>
              <a:buChar char="○"/>
              <a:defRPr sz="2000">
                <a:latin typeface="Lora"/>
                <a:ea typeface="Lora"/>
                <a:cs typeface="Lora"/>
                <a:sym typeface="Lora"/>
              </a:defRPr>
            </a:lvl8pPr>
            <a:lvl9pPr indent="-355600" lvl="8" marL="4114800">
              <a:lnSpc>
                <a:spcPct val="115000"/>
              </a:lnSpc>
              <a:spcBef>
                <a:spcPts val="0"/>
              </a:spcBef>
              <a:spcAft>
                <a:spcPts val="0"/>
              </a:spcAft>
              <a:buSzPts val="2000"/>
              <a:buFont typeface="Lora"/>
              <a:buChar char="■"/>
              <a:defRPr sz="2000">
                <a:latin typeface="Lora"/>
                <a:ea typeface="Lora"/>
                <a:cs typeface="Lora"/>
                <a:sym typeface="Lora"/>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transition>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xml"/><Relationship Id="rId3" Type="http://schemas.openxmlformats.org/officeDocument/2006/relationships/hyperlink" Target="#slide=id.g1417920021_0_23" TargetMode="Externa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1.xml"/><Relationship Id="rId3" Type="http://schemas.openxmlformats.org/officeDocument/2006/relationships/image" Target="../media/image47.png"/><Relationship Id="rId4" Type="http://schemas.openxmlformats.org/officeDocument/2006/relationships/image" Target="../media/image50.png"/><Relationship Id="rId5" Type="http://schemas.openxmlformats.org/officeDocument/2006/relationships/hyperlink" Target="#slide=id.g1417920021_0_23" TargetMode="External"/><Relationship Id="rId6"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21.png"/><Relationship Id="rId4" Type="http://schemas.openxmlformats.org/officeDocument/2006/relationships/hyperlink" Target="#slide=id.g1417920021_0_23" TargetMode="External"/><Relationship Id="rId5" Type="http://schemas.openxmlformats.org/officeDocument/2006/relationships/image" Target="../media/image9.png"/><Relationship Id="rId6"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hyperlink" Target="#slide=id.g1417920021_0_23" TargetMode="External"/><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hyperlink" Target="#slide=id.g1417920021_0_23" TargetMode="External"/><Relationship Id="rId4" Type="http://schemas.openxmlformats.org/officeDocument/2006/relationships/image" Target="../media/image9.png"/><Relationship Id="rId5" Type="http://schemas.openxmlformats.org/officeDocument/2006/relationships/image" Target="../media/image2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hyperlink" Target="#slide=id.g1417920021_0_23" TargetMode="External"/><Relationship Id="rId4" Type="http://schemas.openxmlformats.org/officeDocument/2006/relationships/image" Target="../media/image9.png"/><Relationship Id="rId5" Type="http://schemas.openxmlformats.org/officeDocument/2006/relationships/image" Target="../media/image11.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hyperlink" Target="#slide=id.g1417920021_0_23" TargetMode="External"/><Relationship Id="rId4" Type="http://schemas.openxmlformats.org/officeDocument/2006/relationships/image" Target="../media/image9.png"/><Relationship Id="rId5" Type="http://schemas.openxmlformats.org/officeDocument/2006/relationships/image" Target="../media/image14.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 Id="rId3" Type="http://schemas.openxmlformats.org/officeDocument/2006/relationships/image" Target="../media/image20.png"/><Relationship Id="rId4" Type="http://schemas.openxmlformats.org/officeDocument/2006/relationships/image" Target="../media/image16.png"/><Relationship Id="rId9" Type="http://schemas.openxmlformats.org/officeDocument/2006/relationships/hyperlink" Target="#slide=id.g1417920021_0_23" TargetMode="External"/><Relationship Id="rId5" Type="http://schemas.openxmlformats.org/officeDocument/2006/relationships/hyperlink" Target="#slide=id.g1417920021_0_23" TargetMode="External"/><Relationship Id="rId6" Type="http://schemas.openxmlformats.org/officeDocument/2006/relationships/image" Target="../media/image9.png"/><Relationship Id="rId7" Type="http://schemas.openxmlformats.org/officeDocument/2006/relationships/image" Target="../media/image18.png"/><Relationship Id="rId8" Type="http://schemas.openxmlformats.org/officeDocument/2006/relationships/image" Target="../media/image1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image" Target="../media/image49.jpg"/><Relationship Id="rId4" Type="http://schemas.openxmlformats.org/officeDocument/2006/relationships/image" Target="../media/image23.jpg"/><Relationship Id="rId5" Type="http://schemas.openxmlformats.org/officeDocument/2006/relationships/hyperlink" Target="#slide=id.g1417920021_0_23" TargetMode="External"/><Relationship Id="rId6" Type="http://schemas.openxmlformats.org/officeDocument/2006/relationships/image" Target="../media/image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 Id="rId3" Type="http://schemas.openxmlformats.org/officeDocument/2006/relationships/hyperlink" Target="#slide=id.g1417920021_0_23" TargetMode="External"/><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 Id="rId3" Type="http://schemas.openxmlformats.org/officeDocument/2006/relationships/hyperlink" Target="#slide=id.g1417920021_0_23" TargetMode="External"/><Relationship Id="rId4" Type="http://schemas.openxmlformats.org/officeDocument/2006/relationships/image" Target="../media/image9.png"/><Relationship Id="rId5" Type="http://schemas.openxmlformats.org/officeDocument/2006/relationships/image" Target="../media/image4.jpg"/><Relationship Id="rId6" Type="http://schemas.openxmlformats.org/officeDocument/2006/relationships/image" Target="../media/image3.jpg"/><Relationship Id="rId7" Type="http://schemas.openxmlformats.org/officeDocument/2006/relationships/image" Target="../media/image7.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 Id="rId3" Type="http://schemas.openxmlformats.org/officeDocument/2006/relationships/hyperlink" Target="#slide=id.g1417920021_0_23" TargetMode="External"/><Relationship Id="rId4" Type="http://schemas.openxmlformats.org/officeDocument/2006/relationships/image" Target="../media/image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 Id="rId3" Type="http://schemas.openxmlformats.org/officeDocument/2006/relationships/hyperlink" Target="#slide=id.g1417920021_0_23" TargetMode="External"/><Relationship Id="rId4" Type="http://schemas.openxmlformats.org/officeDocument/2006/relationships/image" Target="../media/image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hyperlink" Target="#slide=id.g1417920021_0_23" TargetMode="External"/><Relationship Id="rId4" Type="http://schemas.openxmlformats.org/officeDocument/2006/relationships/image" Target="../media/image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hyperlink" Target="#slide=id.g1417920021_0_23" TargetMode="External"/><Relationship Id="rId4" Type="http://schemas.openxmlformats.org/officeDocument/2006/relationships/image" Target="../media/image9.png"/><Relationship Id="rId5" Type="http://schemas.openxmlformats.org/officeDocument/2006/relationships/image" Target="../media/image1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image" Target="../media/image16.png"/><Relationship Id="rId4" Type="http://schemas.openxmlformats.org/officeDocument/2006/relationships/image" Target="../media/image13.png"/><Relationship Id="rId9" Type="http://schemas.openxmlformats.org/officeDocument/2006/relationships/image" Target="../media/image9.png"/><Relationship Id="rId5" Type="http://schemas.openxmlformats.org/officeDocument/2006/relationships/image" Target="../media/image17.png"/><Relationship Id="rId6" Type="http://schemas.openxmlformats.org/officeDocument/2006/relationships/image" Target="../media/image19.png"/><Relationship Id="rId7" Type="http://schemas.openxmlformats.org/officeDocument/2006/relationships/image" Target="../media/image22.png"/><Relationship Id="rId8" Type="http://schemas.openxmlformats.org/officeDocument/2006/relationships/hyperlink" Target="#slide=id.g1417920021_0_23"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 Id="rId3" Type="http://schemas.openxmlformats.org/officeDocument/2006/relationships/hyperlink" Target="#slide=id.g1417920021_0_23" TargetMode="External"/><Relationship Id="rId4" Type="http://schemas.openxmlformats.org/officeDocument/2006/relationships/image" Target="../media/image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6.xml"/><Relationship Id="rId3" Type="http://schemas.openxmlformats.org/officeDocument/2006/relationships/image" Target="../media/image9.png"/><Relationship Id="rId4" Type="http://schemas.openxmlformats.org/officeDocument/2006/relationships/hyperlink" Target="#slide=id.g1417920021_0_23" TargetMode="External"/></Relationships>
</file>

<file path=ppt/slides/_rels/slide27.xml.rels><?xml version="1.0" encoding="UTF-8" standalone="yes"?><Relationships xmlns="http://schemas.openxmlformats.org/package/2006/relationships"><Relationship Id="rId11" Type="http://schemas.openxmlformats.org/officeDocument/2006/relationships/hyperlink" Target="#slide=id.g35ed75ccf_044" TargetMode="External"/><Relationship Id="rId10" Type="http://schemas.openxmlformats.org/officeDocument/2006/relationships/hyperlink" Target="#slide=id.p" TargetMode="External"/><Relationship Id="rId13" Type="http://schemas.openxmlformats.org/officeDocument/2006/relationships/hyperlink" Target="#slide=id.g1430e94e18_3_50" TargetMode="External"/><Relationship Id="rId12" Type="http://schemas.openxmlformats.org/officeDocument/2006/relationships/hyperlink" Target="#slide=id.g13fe192eb7_4_173" TargetMode="External"/><Relationship Id="rId1" Type="http://schemas.openxmlformats.org/officeDocument/2006/relationships/slideLayout" Target="../slideLayouts/slideLayout9.xml"/><Relationship Id="rId2" Type="http://schemas.openxmlformats.org/officeDocument/2006/relationships/notesSlide" Target="../notesSlides/notesSlide27.xml"/><Relationship Id="rId3" Type="http://schemas.openxmlformats.org/officeDocument/2006/relationships/hyperlink" Target="#slide=id.g1430e94e18_0_62" TargetMode="External"/><Relationship Id="rId4" Type="http://schemas.openxmlformats.org/officeDocument/2006/relationships/hyperlink" Target="#slide=id.g1417920021_0_23" TargetMode="External"/><Relationship Id="rId9" Type="http://schemas.openxmlformats.org/officeDocument/2006/relationships/hyperlink" Target="#slide=id.g13fe192eb7_8_75" TargetMode="External"/><Relationship Id="rId5" Type="http://schemas.openxmlformats.org/officeDocument/2006/relationships/image" Target="../media/image9.png"/><Relationship Id="rId6" Type="http://schemas.openxmlformats.org/officeDocument/2006/relationships/hyperlink" Target="#slide=id.g13fe192eb7_6_0" TargetMode="External"/><Relationship Id="rId7" Type="http://schemas.openxmlformats.org/officeDocument/2006/relationships/hyperlink" Target="#slide=id.g143c17bd70_12_27" TargetMode="External"/><Relationship Id="rId8" Type="http://schemas.openxmlformats.org/officeDocument/2006/relationships/hyperlink" Target="#slide=id.g13fe192eb7_6_11"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8.xml"/><Relationship Id="rId3" Type="http://schemas.openxmlformats.org/officeDocument/2006/relationships/hyperlink" Target="#slide=id.g13fe192eb7_8_115" TargetMode="External"/><Relationship Id="rId4" Type="http://schemas.openxmlformats.org/officeDocument/2006/relationships/hyperlink" Target="#slide=id.g13fe192eb7_0_76" TargetMode="External"/><Relationship Id="rId5" Type="http://schemas.openxmlformats.org/officeDocument/2006/relationships/hyperlink" Target="#slide=id.g1417920021_0_14" TargetMode="External"/><Relationship Id="rId6" Type="http://schemas.openxmlformats.org/officeDocument/2006/relationships/hyperlink" Target="#slide=id.g1430e94e18_1_352" TargetMode="External"/><Relationship Id="rId7" Type="http://schemas.openxmlformats.org/officeDocument/2006/relationships/hyperlink" Target="#slide=id.g1430e94e18_7_3" TargetMode="External"/><Relationship Id="rId8" Type="http://schemas.openxmlformats.org/officeDocument/2006/relationships/hyperlink" Target="#slide=id.g13fe192eb7_8_34"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9.xml"/><Relationship Id="rId3" Type="http://schemas.openxmlformats.org/officeDocument/2006/relationships/image" Target="../media/image24.png"/><Relationship Id="rId4" Type="http://schemas.openxmlformats.org/officeDocument/2006/relationships/image" Target="../media/image39.png"/><Relationship Id="rId5" Type="http://schemas.openxmlformats.org/officeDocument/2006/relationships/hyperlink" Target="#slide=id.g1417920021_0_23" TargetMode="External"/><Relationship Id="rId6" Type="http://schemas.openxmlformats.org/officeDocument/2006/relationships/image" Target="../media/image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 Id="rId3" Type="http://schemas.openxmlformats.org/officeDocument/2006/relationships/hyperlink" Target="#slide=id.g1417920021_0_23" TargetMode="External"/><Relationship Id="rId4" Type="http://schemas.openxmlformats.org/officeDocument/2006/relationships/image" Target="../media/image9.png"/><Relationship Id="rId5" Type="http://schemas.openxmlformats.org/officeDocument/2006/relationships/image" Target="../media/image5.png"/><Relationship Id="rId6" Type="http://schemas.openxmlformats.org/officeDocument/2006/relationships/image" Target="../media/image8.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0.xml"/><Relationship Id="rId3" Type="http://schemas.openxmlformats.org/officeDocument/2006/relationships/hyperlink" Target="#slide=id.g1430e94e18_3_50" TargetMode="External"/><Relationship Id="rId4" Type="http://schemas.openxmlformats.org/officeDocument/2006/relationships/image" Target="../media/image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1.xml"/><Relationship Id="rId3" Type="http://schemas.openxmlformats.org/officeDocument/2006/relationships/image" Target="../media/image35.png"/><Relationship Id="rId4" Type="http://schemas.openxmlformats.org/officeDocument/2006/relationships/image" Target="../media/image26.png"/><Relationship Id="rId5" Type="http://schemas.openxmlformats.org/officeDocument/2006/relationships/image" Target="../media/image28.png"/><Relationship Id="rId6" Type="http://schemas.openxmlformats.org/officeDocument/2006/relationships/hyperlink" Target="#slide=id.g1430e94e18_3_50" TargetMode="External"/><Relationship Id="rId7" Type="http://schemas.openxmlformats.org/officeDocument/2006/relationships/image" Target="../media/image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2.xml"/><Relationship Id="rId3" Type="http://schemas.openxmlformats.org/officeDocument/2006/relationships/image" Target="../media/image33.png"/><Relationship Id="rId4" Type="http://schemas.openxmlformats.org/officeDocument/2006/relationships/hyperlink" Target="#slide=id.g1430e94e18_3_50" TargetMode="External"/><Relationship Id="rId5" Type="http://schemas.openxmlformats.org/officeDocument/2006/relationships/image" Target="../media/image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3.xml"/><Relationship Id="rId3" Type="http://schemas.openxmlformats.org/officeDocument/2006/relationships/image" Target="../media/image30.png"/><Relationship Id="rId4" Type="http://schemas.openxmlformats.org/officeDocument/2006/relationships/hyperlink" Target="#slide=id.g1430e94e18_3_50" TargetMode="External"/><Relationship Id="rId5" Type="http://schemas.openxmlformats.org/officeDocument/2006/relationships/image" Target="../media/image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4.xml"/><Relationship Id="rId3" Type="http://schemas.openxmlformats.org/officeDocument/2006/relationships/image" Target="../media/image34.png"/><Relationship Id="rId4" Type="http://schemas.openxmlformats.org/officeDocument/2006/relationships/hyperlink" Target="#slide=id.g1430e94e18_3_50" TargetMode="External"/><Relationship Id="rId5" Type="http://schemas.openxmlformats.org/officeDocument/2006/relationships/image" Target="../media/image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5.xml"/><Relationship Id="rId3" Type="http://schemas.openxmlformats.org/officeDocument/2006/relationships/image" Target="../media/image27.png"/><Relationship Id="rId4" Type="http://schemas.openxmlformats.org/officeDocument/2006/relationships/hyperlink" Target="#slide=id.g1430e94e18_3_50" TargetMode="External"/><Relationship Id="rId5" Type="http://schemas.openxmlformats.org/officeDocument/2006/relationships/image" Target="../media/image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6.xml"/><Relationship Id="rId3" Type="http://schemas.openxmlformats.org/officeDocument/2006/relationships/image" Target="../media/image29.png"/><Relationship Id="rId4" Type="http://schemas.openxmlformats.org/officeDocument/2006/relationships/image" Target="../media/image32.png"/><Relationship Id="rId5" Type="http://schemas.openxmlformats.org/officeDocument/2006/relationships/hyperlink" Target="#slide=id.g1430e94e18_3_50" TargetMode="External"/><Relationship Id="rId6" Type="http://schemas.openxmlformats.org/officeDocument/2006/relationships/image" Target="../media/image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7.xml"/><Relationship Id="rId3" Type="http://schemas.openxmlformats.org/officeDocument/2006/relationships/image" Target="../media/image46.png"/><Relationship Id="rId4" Type="http://schemas.openxmlformats.org/officeDocument/2006/relationships/hyperlink" Target="#slide=id.g1430e94e18_3_50" TargetMode="External"/><Relationship Id="rId5" Type="http://schemas.openxmlformats.org/officeDocument/2006/relationships/image" Target="../media/image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8.xml"/><Relationship Id="rId3" Type="http://schemas.openxmlformats.org/officeDocument/2006/relationships/image" Target="../media/image41.png"/><Relationship Id="rId4" Type="http://schemas.openxmlformats.org/officeDocument/2006/relationships/hyperlink" Target="#slide=id.g1430e94e18_3_50" TargetMode="External"/><Relationship Id="rId5" Type="http://schemas.openxmlformats.org/officeDocument/2006/relationships/image" Target="../media/image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9.xml"/><Relationship Id="rId3" Type="http://schemas.openxmlformats.org/officeDocument/2006/relationships/image" Target="../media/image40.png"/><Relationship Id="rId4" Type="http://schemas.openxmlformats.org/officeDocument/2006/relationships/image" Target="../media/image26.png"/><Relationship Id="rId5" Type="http://schemas.openxmlformats.org/officeDocument/2006/relationships/hyperlink" Target="#slide=id.g1430e94e18_3_50" TargetMode="External"/><Relationship Id="rId6" Type="http://schemas.openxmlformats.org/officeDocument/2006/relationships/image" Target="../media/image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xml"/><Relationship Id="rId3" Type="http://schemas.openxmlformats.org/officeDocument/2006/relationships/hyperlink" Target="#slide=id.g1417920021_0_23" TargetMode="External"/><Relationship Id="rId4" Type="http://schemas.openxmlformats.org/officeDocument/2006/relationships/image" Target="../media/image9.png"/><Relationship Id="rId5" Type="http://schemas.openxmlformats.org/officeDocument/2006/relationships/image" Target="../media/image6.png"/><Relationship Id="rId6" Type="http://schemas.openxmlformats.org/officeDocument/2006/relationships/hyperlink" Target="http://www.youtube.com/watch?v=JdXI24S2guY" TargetMode="External"/><Relationship Id="rId7" Type="http://schemas.openxmlformats.org/officeDocument/2006/relationships/image" Target="../media/image1.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0.xml"/><Relationship Id="rId3" Type="http://schemas.openxmlformats.org/officeDocument/2006/relationships/hyperlink" Target="#slide=id.g1430e94e18_3_50" TargetMode="External"/><Relationship Id="rId4" Type="http://schemas.openxmlformats.org/officeDocument/2006/relationships/image" Target="../media/image9.png"/><Relationship Id="rId5" Type="http://schemas.openxmlformats.org/officeDocument/2006/relationships/image" Target="../media/image36.png"/><Relationship Id="rId6" Type="http://schemas.openxmlformats.org/officeDocument/2006/relationships/image" Target="../media/image3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1.xml"/><Relationship Id="rId3" Type="http://schemas.openxmlformats.org/officeDocument/2006/relationships/image" Target="../media/image45.png"/><Relationship Id="rId4" Type="http://schemas.openxmlformats.org/officeDocument/2006/relationships/hyperlink" Target="#slide=id.g1430e94e18_3_50" TargetMode="External"/><Relationship Id="rId5" Type="http://schemas.openxmlformats.org/officeDocument/2006/relationships/image" Target="../media/image9.png"/><Relationship Id="rId6" Type="http://schemas.openxmlformats.org/officeDocument/2006/relationships/image" Target="../media/image1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2.xml"/><Relationship Id="rId3" Type="http://schemas.openxmlformats.org/officeDocument/2006/relationships/hyperlink" Target="#slide=id.g1430e94e18_3_50" TargetMode="External"/><Relationship Id="rId4" Type="http://schemas.openxmlformats.org/officeDocument/2006/relationships/image" Target="../media/image9.png"/><Relationship Id="rId5" Type="http://schemas.openxmlformats.org/officeDocument/2006/relationships/image" Target="../media/image4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3.xml"/><Relationship Id="rId3" Type="http://schemas.openxmlformats.org/officeDocument/2006/relationships/image" Target="../media/image37.png"/><Relationship Id="rId4" Type="http://schemas.openxmlformats.org/officeDocument/2006/relationships/hyperlink" Target="#slide=id.g1430e94e18_3_50" TargetMode="External"/><Relationship Id="rId5" Type="http://schemas.openxmlformats.org/officeDocument/2006/relationships/image" Target="../media/image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4.xml"/><Relationship Id="rId3" Type="http://schemas.openxmlformats.org/officeDocument/2006/relationships/image" Target="../media/image42.png"/><Relationship Id="rId4" Type="http://schemas.openxmlformats.org/officeDocument/2006/relationships/hyperlink" Target="#slide=id.g1430e94e18_3_50" TargetMode="External"/><Relationship Id="rId5" Type="http://schemas.openxmlformats.org/officeDocument/2006/relationships/image" Target="../media/image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5.xml"/><Relationship Id="rId3" Type="http://schemas.openxmlformats.org/officeDocument/2006/relationships/image" Target="../media/image44.png"/><Relationship Id="rId4" Type="http://schemas.openxmlformats.org/officeDocument/2006/relationships/hyperlink" Target="#slide=id.g1430e94e18_3_50" TargetMode="External"/><Relationship Id="rId5" Type="http://schemas.openxmlformats.org/officeDocument/2006/relationships/image" Target="../media/image9.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6.xml"/><Relationship Id="rId3" Type="http://schemas.openxmlformats.org/officeDocument/2006/relationships/image" Target="../media/image48.png"/><Relationship Id="rId4" Type="http://schemas.openxmlformats.org/officeDocument/2006/relationships/hyperlink" Target="#slide=id.g1430e94e18_3_50" TargetMode="External"/><Relationship Id="rId5"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51.png"/><Relationship Id="rId4" Type="http://schemas.openxmlformats.org/officeDocument/2006/relationships/hyperlink" Target="#slide=id.g1417920021_0_23" TargetMode="External"/><Relationship Id="rId5"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 Id="rId3" Type="http://schemas.openxmlformats.org/officeDocument/2006/relationships/hyperlink" Target="#slide=id.g1417920021_0_23" TargetMode="Externa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hyperlink" Target="#slide=id.g1417920021_0_23" TargetMode="Externa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31.jpg"/><Relationship Id="rId4" Type="http://schemas.openxmlformats.org/officeDocument/2006/relationships/hyperlink" Target="#slide=id.g1417920021_0_23" TargetMode="External"/><Relationship Id="rId5"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2.jpg"/><Relationship Id="rId4" Type="http://schemas.openxmlformats.org/officeDocument/2006/relationships/hyperlink" Target="#slide=id.g1417920021_0_23" TargetMode="External"/><Relationship Id="rId5"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 name="Shape 50"/>
        <p:cNvGrpSpPr/>
        <p:nvPr/>
      </p:nvGrpSpPr>
      <p:grpSpPr>
        <a:xfrm>
          <a:off x="0" y="0"/>
          <a:ext cx="0" cy="0"/>
          <a:chOff x="0" y="0"/>
          <a:chExt cx="0" cy="0"/>
        </a:xfrm>
      </p:grpSpPr>
      <p:grpSp>
        <p:nvGrpSpPr>
          <p:cNvPr id="51" name="Shape 51"/>
          <p:cNvGrpSpPr/>
          <p:nvPr/>
        </p:nvGrpSpPr>
        <p:grpSpPr>
          <a:xfrm>
            <a:off x="4411033" y="332492"/>
            <a:ext cx="321429" cy="523991"/>
            <a:chOff x="6730350" y="2315900"/>
            <a:chExt cx="257700" cy="420100"/>
          </a:xfrm>
        </p:grpSpPr>
        <p:sp>
          <p:nvSpPr>
            <p:cNvPr id="52" name="Shape 52"/>
            <p:cNvSpPr/>
            <p:nvPr/>
          </p:nvSpPr>
          <p:spPr>
            <a:xfrm>
              <a:off x="6807900" y="2671250"/>
              <a:ext cx="102600" cy="22625"/>
            </a:xfrm>
            <a:custGeom>
              <a:pathLst>
                <a:path extrusionOk="0" h="905" w="4104">
                  <a:moveTo>
                    <a:pt x="1" y="1"/>
                  </a:moveTo>
                  <a:lnTo>
                    <a:pt x="1" y="905"/>
                  </a:lnTo>
                  <a:lnTo>
                    <a:pt x="4104" y="905"/>
                  </a:lnTo>
                  <a:lnTo>
                    <a:pt x="4104" y="1"/>
                  </a:lnTo>
                  <a:close/>
                </a:path>
              </a:pathLst>
            </a:custGeom>
            <a:solidFill>
              <a:srgbClr val="FFFFFF"/>
            </a:solidFill>
            <a:ln>
              <a:noFill/>
            </a:ln>
          </p:spPr>
          <p:txBody>
            <a:bodyPr anchorCtr="0" anchor="ctr" bIns="91425" lIns="91425" rIns="91425" wrap="square" tIns="91425">
              <a:noAutofit/>
            </a:bodyPr>
            <a:lstStyle/>
            <a:p>
              <a:pPr indent="0" lvl="0" marL="0">
                <a:spcBef>
                  <a:spcPts val="0"/>
                </a:spcBef>
                <a:spcAft>
                  <a:spcPts val="0"/>
                </a:spcAft>
                <a:buNone/>
              </a:pPr>
              <a:r>
                <a:t/>
              </a:r>
              <a:endParaRPr/>
            </a:p>
          </p:txBody>
        </p:sp>
        <p:sp>
          <p:nvSpPr>
            <p:cNvPr id="53" name="Shape 53"/>
            <p:cNvSpPr/>
            <p:nvPr/>
          </p:nvSpPr>
          <p:spPr>
            <a:xfrm>
              <a:off x="6807900" y="2636450"/>
              <a:ext cx="102600" cy="22625"/>
            </a:xfrm>
            <a:custGeom>
              <a:pathLst>
                <a:path extrusionOk="0" h="905" w="4104">
                  <a:moveTo>
                    <a:pt x="1" y="1"/>
                  </a:moveTo>
                  <a:lnTo>
                    <a:pt x="1" y="905"/>
                  </a:lnTo>
                  <a:lnTo>
                    <a:pt x="4104" y="905"/>
                  </a:lnTo>
                  <a:lnTo>
                    <a:pt x="4104" y="1"/>
                  </a:lnTo>
                  <a:close/>
                </a:path>
              </a:pathLst>
            </a:custGeom>
            <a:solidFill>
              <a:srgbClr val="FFFFFF"/>
            </a:solidFill>
            <a:ln>
              <a:noFill/>
            </a:ln>
          </p:spPr>
          <p:txBody>
            <a:bodyPr anchorCtr="0" anchor="ctr" bIns="91425" lIns="91425" rIns="91425" wrap="square" tIns="91425">
              <a:noAutofit/>
            </a:bodyPr>
            <a:lstStyle/>
            <a:p>
              <a:pPr indent="0" lvl="0" marL="0">
                <a:spcBef>
                  <a:spcPts val="0"/>
                </a:spcBef>
                <a:spcAft>
                  <a:spcPts val="0"/>
                </a:spcAft>
                <a:buNone/>
              </a:pPr>
              <a:r>
                <a:t/>
              </a:r>
              <a:endParaRPr/>
            </a:p>
          </p:txBody>
        </p:sp>
        <p:sp>
          <p:nvSpPr>
            <p:cNvPr id="54" name="Shape 54"/>
            <p:cNvSpPr/>
            <p:nvPr/>
          </p:nvSpPr>
          <p:spPr>
            <a:xfrm>
              <a:off x="6807900" y="2706075"/>
              <a:ext cx="102600" cy="29925"/>
            </a:xfrm>
            <a:custGeom>
              <a:pathLst>
                <a:path extrusionOk="0" h="1197" w="4104">
                  <a:moveTo>
                    <a:pt x="1" y="0"/>
                  </a:moveTo>
                  <a:lnTo>
                    <a:pt x="1" y="171"/>
                  </a:lnTo>
                  <a:lnTo>
                    <a:pt x="25" y="318"/>
                  </a:lnTo>
                  <a:lnTo>
                    <a:pt x="98" y="464"/>
                  </a:lnTo>
                  <a:lnTo>
                    <a:pt x="196" y="586"/>
                  </a:lnTo>
                  <a:lnTo>
                    <a:pt x="343" y="660"/>
                  </a:lnTo>
                  <a:lnTo>
                    <a:pt x="1881" y="1172"/>
                  </a:lnTo>
                  <a:lnTo>
                    <a:pt x="2052" y="1197"/>
                  </a:lnTo>
                  <a:lnTo>
                    <a:pt x="2223" y="1172"/>
                  </a:lnTo>
                  <a:lnTo>
                    <a:pt x="3762" y="660"/>
                  </a:lnTo>
                  <a:lnTo>
                    <a:pt x="3908" y="586"/>
                  </a:lnTo>
                  <a:lnTo>
                    <a:pt x="4006" y="464"/>
                  </a:lnTo>
                  <a:lnTo>
                    <a:pt x="4079" y="318"/>
                  </a:lnTo>
                  <a:lnTo>
                    <a:pt x="4104" y="171"/>
                  </a:lnTo>
                  <a:lnTo>
                    <a:pt x="4104" y="0"/>
                  </a:lnTo>
                  <a:close/>
                </a:path>
              </a:pathLst>
            </a:custGeom>
            <a:solidFill>
              <a:srgbClr val="FFFFFF"/>
            </a:solidFill>
            <a:ln>
              <a:noFill/>
            </a:ln>
          </p:spPr>
          <p:txBody>
            <a:bodyPr anchorCtr="0" anchor="ctr" bIns="91425" lIns="91425" rIns="91425" wrap="square" tIns="91425">
              <a:noAutofit/>
            </a:bodyPr>
            <a:lstStyle/>
            <a:p>
              <a:pPr indent="0" lvl="0" marL="0">
                <a:spcBef>
                  <a:spcPts val="0"/>
                </a:spcBef>
                <a:spcAft>
                  <a:spcPts val="0"/>
                </a:spcAft>
                <a:buNone/>
              </a:pPr>
              <a:r>
                <a:t/>
              </a:r>
              <a:endParaRPr/>
            </a:p>
          </p:txBody>
        </p:sp>
        <p:sp>
          <p:nvSpPr>
            <p:cNvPr id="55" name="Shape 55"/>
            <p:cNvSpPr/>
            <p:nvPr/>
          </p:nvSpPr>
          <p:spPr>
            <a:xfrm>
              <a:off x="6811575" y="2463675"/>
              <a:ext cx="95275" cy="160600"/>
            </a:xfrm>
            <a:custGeom>
              <a:pathLst>
                <a:path extrusionOk="0" h="6424" w="3811">
                  <a:moveTo>
                    <a:pt x="1905" y="0"/>
                  </a:moveTo>
                  <a:lnTo>
                    <a:pt x="928" y="831"/>
                  </a:lnTo>
                  <a:lnTo>
                    <a:pt x="855" y="879"/>
                  </a:lnTo>
                  <a:lnTo>
                    <a:pt x="782" y="904"/>
                  </a:lnTo>
                  <a:lnTo>
                    <a:pt x="684" y="879"/>
                  </a:lnTo>
                  <a:lnTo>
                    <a:pt x="611" y="831"/>
                  </a:lnTo>
                  <a:lnTo>
                    <a:pt x="0" y="318"/>
                  </a:lnTo>
                  <a:lnTo>
                    <a:pt x="1319" y="6423"/>
                  </a:lnTo>
                  <a:lnTo>
                    <a:pt x="2491" y="6423"/>
                  </a:lnTo>
                  <a:lnTo>
                    <a:pt x="3810" y="318"/>
                  </a:lnTo>
                  <a:lnTo>
                    <a:pt x="3200" y="831"/>
                  </a:lnTo>
                  <a:lnTo>
                    <a:pt x="3126" y="879"/>
                  </a:lnTo>
                  <a:lnTo>
                    <a:pt x="3029" y="904"/>
                  </a:lnTo>
                  <a:lnTo>
                    <a:pt x="2955" y="879"/>
                  </a:lnTo>
                  <a:lnTo>
                    <a:pt x="2882" y="831"/>
                  </a:lnTo>
                  <a:lnTo>
                    <a:pt x="1905" y="0"/>
                  </a:lnTo>
                  <a:close/>
                </a:path>
              </a:pathLst>
            </a:custGeom>
            <a:solidFill>
              <a:srgbClr val="FFFFFF"/>
            </a:solidFill>
            <a:ln>
              <a:noFill/>
            </a:ln>
          </p:spPr>
          <p:txBody>
            <a:bodyPr anchorCtr="0" anchor="ctr" bIns="91425" lIns="91425" rIns="91425" wrap="square" tIns="91425">
              <a:noAutofit/>
            </a:bodyPr>
            <a:lstStyle/>
            <a:p>
              <a:pPr indent="0" lvl="0" marL="0">
                <a:spcBef>
                  <a:spcPts val="0"/>
                </a:spcBef>
                <a:spcAft>
                  <a:spcPts val="0"/>
                </a:spcAft>
                <a:buNone/>
              </a:pPr>
              <a:r>
                <a:t/>
              </a:r>
              <a:endParaRPr/>
            </a:p>
          </p:txBody>
        </p:sp>
        <p:sp>
          <p:nvSpPr>
            <p:cNvPr id="56" name="Shape 56"/>
            <p:cNvSpPr/>
            <p:nvPr/>
          </p:nvSpPr>
          <p:spPr>
            <a:xfrm>
              <a:off x="6730350" y="2315900"/>
              <a:ext cx="257700" cy="308375"/>
            </a:xfrm>
            <a:custGeom>
              <a:pathLst>
                <a:path extrusionOk="0" h="12335" w="10308">
                  <a:moveTo>
                    <a:pt x="5154" y="1"/>
                  </a:moveTo>
                  <a:lnTo>
                    <a:pt x="4617" y="25"/>
                  </a:lnTo>
                  <a:lnTo>
                    <a:pt x="4128" y="98"/>
                  </a:lnTo>
                  <a:lnTo>
                    <a:pt x="3615" y="245"/>
                  </a:lnTo>
                  <a:lnTo>
                    <a:pt x="3151" y="416"/>
                  </a:lnTo>
                  <a:lnTo>
                    <a:pt x="2712" y="636"/>
                  </a:lnTo>
                  <a:lnTo>
                    <a:pt x="2272" y="880"/>
                  </a:lnTo>
                  <a:lnTo>
                    <a:pt x="1881" y="1173"/>
                  </a:lnTo>
                  <a:lnTo>
                    <a:pt x="1515" y="1515"/>
                  </a:lnTo>
                  <a:lnTo>
                    <a:pt x="1198" y="1881"/>
                  </a:lnTo>
                  <a:lnTo>
                    <a:pt x="880" y="2272"/>
                  </a:lnTo>
                  <a:lnTo>
                    <a:pt x="636" y="2687"/>
                  </a:lnTo>
                  <a:lnTo>
                    <a:pt x="416" y="3151"/>
                  </a:lnTo>
                  <a:lnTo>
                    <a:pt x="245" y="3615"/>
                  </a:lnTo>
                  <a:lnTo>
                    <a:pt x="123" y="4104"/>
                  </a:lnTo>
                  <a:lnTo>
                    <a:pt x="50" y="4617"/>
                  </a:lnTo>
                  <a:lnTo>
                    <a:pt x="1" y="5154"/>
                  </a:lnTo>
                  <a:lnTo>
                    <a:pt x="25" y="5423"/>
                  </a:lnTo>
                  <a:lnTo>
                    <a:pt x="50" y="5691"/>
                  </a:lnTo>
                  <a:lnTo>
                    <a:pt x="123" y="6204"/>
                  </a:lnTo>
                  <a:lnTo>
                    <a:pt x="245" y="6693"/>
                  </a:lnTo>
                  <a:lnTo>
                    <a:pt x="416" y="7132"/>
                  </a:lnTo>
                  <a:lnTo>
                    <a:pt x="636" y="7572"/>
                  </a:lnTo>
                  <a:lnTo>
                    <a:pt x="856" y="7963"/>
                  </a:lnTo>
                  <a:lnTo>
                    <a:pt x="1100" y="8353"/>
                  </a:lnTo>
                  <a:lnTo>
                    <a:pt x="1369" y="8744"/>
                  </a:lnTo>
                  <a:lnTo>
                    <a:pt x="1906" y="9526"/>
                  </a:lnTo>
                  <a:lnTo>
                    <a:pt x="2150" y="9941"/>
                  </a:lnTo>
                  <a:lnTo>
                    <a:pt x="2394" y="10356"/>
                  </a:lnTo>
                  <a:lnTo>
                    <a:pt x="2614" y="10796"/>
                  </a:lnTo>
                  <a:lnTo>
                    <a:pt x="2810" y="11284"/>
                  </a:lnTo>
                  <a:lnTo>
                    <a:pt x="2980" y="11797"/>
                  </a:lnTo>
                  <a:lnTo>
                    <a:pt x="3103" y="12334"/>
                  </a:lnTo>
                  <a:lnTo>
                    <a:pt x="4079" y="12334"/>
                  </a:lnTo>
                  <a:lnTo>
                    <a:pt x="3249" y="8500"/>
                  </a:lnTo>
                  <a:lnTo>
                    <a:pt x="2663" y="5642"/>
                  </a:lnTo>
                  <a:lnTo>
                    <a:pt x="2663" y="5520"/>
                  </a:lnTo>
                  <a:lnTo>
                    <a:pt x="2712" y="5423"/>
                  </a:lnTo>
                  <a:lnTo>
                    <a:pt x="2785" y="5374"/>
                  </a:lnTo>
                  <a:lnTo>
                    <a:pt x="2883" y="5349"/>
                  </a:lnTo>
                  <a:lnTo>
                    <a:pt x="2956" y="5349"/>
                  </a:lnTo>
                  <a:lnTo>
                    <a:pt x="3054" y="5398"/>
                  </a:lnTo>
                  <a:lnTo>
                    <a:pt x="4031" y="6253"/>
                  </a:lnTo>
                  <a:lnTo>
                    <a:pt x="4983" y="5398"/>
                  </a:lnTo>
                  <a:lnTo>
                    <a:pt x="5081" y="5349"/>
                  </a:lnTo>
                  <a:lnTo>
                    <a:pt x="5227" y="5349"/>
                  </a:lnTo>
                  <a:lnTo>
                    <a:pt x="5325" y="5398"/>
                  </a:lnTo>
                  <a:lnTo>
                    <a:pt x="6278" y="6253"/>
                  </a:lnTo>
                  <a:lnTo>
                    <a:pt x="7254" y="5398"/>
                  </a:lnTo>
                  <a:lnTo>
                    <a:pt x="7352" y="5349"/>
                  </a:lnTo>
                  <a:lnTo>
                    <a:pt x="7425" y="5349"/>
                  </a:lnTo>
                  <a:lnTo>
                    <a:pt x="7523" y="5374"/>
                  </a:lnTo>
                  <a:lnTo>
                    <a:pt x="7596" y="5423"/>
                  </a:lnTo>
                  <a:lnTo>
                    <a:pt x="7645" y="5520"/>
                  </a:lnTo>
                  <a:lnTo>
                    <a:pt x="7645" y="5642"/>
                  </a:lnTo>
                  <a:lnTo>
                    <a:pt x="7059" y="8500"/>
                  </a:lnTo>
                  <a:lnTo>
                    <a:pt x="6229" y="12334"/>
                  </a:lnTo>
                  <a:lnTo>
                    <a:pt x="7206" y="12334"/>
                  </a:lnTo>
                  <a:lnTo>
                    <a:pt x="7328" y="11797"/>
                  </a:lnTo>
                  <a:lnTo>
                    <a:pt x="7499" y="11284"/>
                  </a:lnTo>
                  <a:lnTo>
                    <a:pt x="7694" y="10796"/>
                  </a:lnTo>
                  <a:lnTo>
                    <a:pt x="7914" y="10356"/>
                  </a:lnTo>
                  <a:lnTo>
                    <a:pt x="8158" y="9941"/>
                  </a:lnTo>
                  <a:lnTo>
                    <a:pt x="8402" y="9526"/>
                  </a:lnTo>
                  <a:lnTo>
                    <a:pt x="8940" y="8744"/>
                  </a:lnTo>
                  <a:lnTo>
                    <a:pt x="9208" y="8353"/>
                  </a:lnTo>
                  <a:lnTo>
                    <a:pt x="9453" y="7963"/>
                  </a:lnTo>
                  <a:lnTo>
                    <a:pt x="9672" y="7572"/>
                  </a:lnTo>
                  <a:lnTo>
                    <a:pt x="9892" y="7132"/>
                  </a:lnTo>
                  <a:lnTo>
                    <a:pt x="10063" y="6693"/>
                  </a:lnTo>
                  <a:lnTo>
                    <a:pt x="10185" y="6204"/>
                  </a:lnTo>
                  <a:lnTo>
                    <a:pt x="10259" y="5691"/>
                  </a:lnTo>
                  <a:lnTo>
                    <a:pt x="10283" y="5423"/>
                  </a:lnTo>
                  <a:lnTo>
                    <a:pt x="10307" y="5154"/>
                  </a:lnTo>
                  <a:lnTo>
                    <a:pt x="10259" y="4617"/>
                  </a:lnTo>
                  <a:lnTo>
                    <a:pt x="10185" y="4104"/>
                  </a:lnTo>
                  <a:lnTo>
                    <a:pt x="10063" y="3615"/>
                  </a:lnTo>
                  <a:lnTo>
                    <a:pt x="9892" y="3151"/>
                  </a:lnTo>
                  <a:lnTo>
                    <a:pt x="9672" y="2687"/>
                  </a:lnTo>
                  <a:lnTo>
                    <a:pt x="9428" y="2272"/>
                  </a:lnTo>
                  <a:lnTo>
                    <a:pt x="9111" y="1881"/>
                  </a:lnTo>
                  <a:lnTo>
                    <a:pt x="8793" y="1515"/>
                  </a:lnTo>
                  <a:lnTo>
                    <a:pt x="8427" y="1173"/>
                  </a:lnTo>
                  <a:lnTo>
                    <a:pt x="8036" y="880"/>
                  </a:lnTo>
                  <a:lnTo>
                    <a:pt x="7596" y="636"/>
                  </a:lnTo>
                  <a:lnTo>
                    <a:pt x="7157" y="416"/>
                  </a:lnTo>
                  <a:lnTo>
                    <a:pt x="6693" y="245"/>
                  </a:lnTo>
                  <a:lnTo>
                    <a:pt x="6180" y="98"/>
                  </a:lnTo>
                  <a:lnTo>
                    <a:pt x="5691" y="25"/>
                  </a:lnTo>
                  <a:lnTo>
                    <a:pt x="5154" y="1"/>
                  </a:lnTo>
                  <a:close/>
                </a:path>
              </a:pathLst>
            </a:custGeom>
            <a:solidFill>
              <a:srgbClr val="FFFFFF"/>
            </a:solidFill>
            <a:ln>
              <a:noFill/>
            </a:ln>
          </p:spPr>
          <p:txBody>
            <a:bodyPr anchorCtr="0" anchor="ctr" bIns="91425" lIns="91425" rIns="91425" wrap="square" tIns="91425">
              <a:noAutofit/>
            </a:bodyPr>
            <a:lstStyle/>
            <a:p>
              <a:pPr indent="0" lvl="0" marL="0">
                <a:spcBef>
                  <a:spcPts val="0"/>
                </a:spcBef>
                <a:spcAft>
                  <a:spcPts val="0"/>
                </a:spcAft>
                <a:buNone/>
              </a:pPr>
              <a:r>
                <a:t/>
              </a:r>
              <a:endParaRPr/>
            </a:p>
          </p:txBody>
        </p:sp>
      </p:grpSp>
      <p:pic>
        <p:nvPicPr>
          <p:cNvPr id="57" name="Shape 57"/>
          <p:cNvPicPr preferRelativeResize="0"/>
          <p:nvPr/>
        </p:nvPicPr>
        <p:blipFill>
          <a:blip r:embed="rId3">
            <a:alphaModFix/>
          </a:blip>
          <a:stretch>
            <a:fillRect/>
          </a:stretch>
        </p:blipFill>
        <p:spPr>
          <a:xfrm>
            <a:off x="3193600" y="1554100"/>
            <a:ext cx="2755374" cy="27553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2" name="Shape 172"/>
        <p:cNvGrpSpPr/>
        <p:nvPr/>
      </p:nvGrpSpPr>
      <p:grpSpPr>
        <a:xfrm>
          <a:off x="0" y="0"/>
          <a:ext cx="0" cy="0"/>
          <a:chOff x="0" y="0"/>
          <a:chExt cx="0" cy="0"/>
        </a:xfrm>
      </p:grpSpPr>
      <p:sp>
        <p:nvSpPr>
          <p:cNvPr id="173" name="Shape 173"/>
          <p:cNvSpPr txBox="1"/>
          <p:nvPr>
            <p:ph idx="4294967295" type="body"/>
          </p:nvPr>
        </p:nvSpPr>
        <p:spPr>
          <a:xfrm>
            <a:off x="1194463" y="1607325"/>
            <a:ext cx="6755100" cy="826500"/>
          </a:xfrm>
          <a:prstGeom prst="rect">
            <a:avLst/>
          </a:prstGeom>
        </p:spPr>
        <p:txBody>
          <a:bodyPr anchorCtr="0" anchor="t" bIns="91425" lIns="91425"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lang="en" sz="7200">
                <a:latin typeface="Muli"/>
                <a:ea typeface="Muli"/>
                <a:cs typeface="Muli"/>
                <a:sym typeface="Muli"/>
              </a:rPr>
              <a:t>$3,315</a:t>
            </a:r>
            <a:endParaRPr sz="7200">
              <a:latin typeface="Muli"/>
              <a:ea typeface="Muli"/>
              <a:cs typeface="Muli"/>
              <a:sym typeface="Muli"/>
            </a:endParaRPr>
          </a:p>
          <a:p>
            <a:pPr indent="0" lvl="0" marL="0" rtl="0" algn="ctr">
              <a:lnSpc>
                <a:spcPct val="100000"/>
              </a:lnSpc>
              <a:spcBef>
                <a:spcPts val="0"/>
              </a:spcBef>
              <a:spcAft>
                <a:spcPts val="0"/>
              </a:spcAft>
              <a:buClr>
                <a:schemeClr val="dk1"/>
              </a:buClr>
              <a:buSzPts val="1100"/>
              <a:buFont typeface="Arial"/>
              <a:buNone/>
            </a:pPr>
            <a:r>
              <a:rPr lang="en" sz="1800">
                <a:latin typeface="Muli"/>
                <a:ea typeface="Muli"/>
                <a:cs typeface="Muli"/>
                <a:sym typeface="Muli"/>
              </a:rPr>
              <a:t>Average amount an American spends annually eating out</a:t>
            </a:r>
            <a:endParaRPr b="1" sz="1800">
              <a:latin typeface="Muli"/>
              <a:ea typeface="Muli"/>
              <a:cs typeface="Muli"/>
              <a:sym typeface="Muli"/>
            </a:endParaRPr>
          </a:p>
        </p:txBody>
      </p:sp>
      <p:grpSp>
        <p:nvGrpSpPr>
          <p:cNvPr id="174" name="Shape 174"/>
          <p:cNvGrpSpPr/>
          <p:nvPr/>
        </p:nvGrpSpPr>
        <p:grpSpPr>
          <a:xfrm>
            <a:off x="4493270" y="76204"/>
            <a:ext cx="157470" cy="393192"/>
            <a:chOff x="3386850" y="2264625"/>
            <a:chExt cx="203950" cy="509250"/>
          </a:xfrm>
        </p:grpSpPr>
        <p:sp>
          <p:nvSpPr>
            <p:cNvPr id="175" name="Shape 175"/>
            <p:cNvSpPr/>
            <p:nvPr/>
          </p:nvSpPr>
          <p:spPr>
            <a:xfrm>
              <a:off x="3386850" y="2370850"/>
              <a:ext cx="203950" cy="403025"/>
            </a:xfrm>
            <a:custGeom>
              <a:pathLst>
                <a:path extrusionOk="0" h="16121" w="8158">
                  <a:moveTo>
                    <a:pt x="3249" y="1"/>
                  </a:moveTo>
                  <a:lnTo>
                    <a:pt x="3004" y="50"/>
                  </a:lnTo>
                  <a:lnTo>
                    <a:pt x="2785" y="99"/>
                  </a:lnTo>
                  <a:lnTo>
                    <a:pt x="2565" y="172"/>
                  </a:lnTo>
                  <a:lnTo>
                    <a:pt x="2369" y="269"/>
                  </a:lnTo>
                  <a:lnTo>
                    <a:pt x="2174" y="367"/>
                  </a:lnTo>
                  <a:lnTo>
                    <a:pt x="1979" y="465"/>
                  </a:lnTo>
                  <a:lnTo>
                    <a:pt x="1808" y="587"/>
                  </a:lnTo>
                  <a:lnTo>
                    <a:pt x="1637" y="734"/>
                  </a:lnTo>
                  <a:lnTo>
                    <a:pt x="1490" y="880"/>
                  </a:lnTo>
                  <a:lnTo>
                    <a:pt x="1344" y="1027"/>
                  </a:lnTo>
                  <a:lnTo>
                    <a:pt x="1075" y="1369"/>
                  </a:lnTo>
                  <a:lnTo>
                    <a:pt x="855" y="1784"/>
                  </a:lnTo>
                  <a:lnTo>
                    <a:pt x="660" y="2199"/>
                  </a:lnTo>
                  <a:lnTo>
                    <a:pt x="489" y="2687"/>
                  </a:lnTo>
                  <a:lnTo>
                    <a:pt x="342" y="3176"/>
                  </a:lnTo>
                  <a:lnTo>
                    <a:pt x="245" y="3738"/>
                  </a:lnTo>
                  <a:lnTo>
                    <a:pt x="147" y="4299"/>
                  </a:lnTo>
                  <a:lnTo>
                    <a:pt x="74" y="4910"/>
                  </a:lnTo>
                  <a:lnTo>
                    <a:pt x="49" y="5545"/>
                  </a:lnTo>
                  <a:lnTo>
                    <a:pt x="25" y="6204"/>
                  </a:lnTo>
                  <a:lnTo>
                    <a:pt x="0" y="6888"/>
                  </a:lnTo>
                  <a:lnTo>
                    <a:pt x="25" y="7035"/>
                  </a:lnTo>
                  <a:lnTo>
                    <a:pt x="49" y="7181"/>
                  </a:lnTo>
                  <a:lnTo>
                    <a:pt x="98" y="7328"/>
                  </a:lnTo>
                  <a:lnTo>
                    <a:pt x="171" y="7425"/>
                  </a:lnTo>
                  <a:lnTo>
                    <a:pt x="269" y="7523"/>
                  </a:lnTo>
                  <a:lnTo>
                    <a:pt x="391" y="7596"/>
                  </a:lnTo>
                  <a:lnTo>
                    <a:pt x="513" y="7645"/>
                  </a:lnTo>
                  <a:lnTo>
                    <a:pt x="660" y="7670"/>
                  </a:lnTo>
                  <a:lnTo>
                    <a:pt x="806" y="7645"/>
                  </a:lnTo>
                  <a:lnTo>
                    <a:pt x="928" y="7596"/>
                  </a:lnTo>
                  <a:lnTo>
                    <a:pt x="1051" y="7523"/>
                  </a:lnTo>
                  <a:lnTo>
                    <a:pt x="1148" y="7425"/>
                  </a:lnTo>
                  <a:lnTo>
                    <a:pt x="1222" y="7328"/>
                  </a:lnTo>
                  <a:lnTo>
                    <a:pt x="1270" y="7181"/>
                  </a:lnTo>
                  <a:lnTo>
                    <a:pt x="1295" y="7035"/>
                  </a:lnTo>
                  <a:lnTo>
                    <a:pt x="1319" y="6888"/>
                  </a:lnTo>
                  <a:lnTo>
                    <a:pt x="1344" y="6278"/>
                  </a:lnTo>
                  <a:lnTo>
                    <a:pt x="1417" y="5569"/>
                  </a:lnTo>
                  <a:lnTo>
                    <a:pt x="1515" y="4861"/>
                  </a:lnTo>
                  <a:lnTo>
                    <a:pt x="1637" y="4153"/>
                  </a:lnTo>
                  <a:lnTo>
                    <a:pt x="1759" y="3542"/>
                  </a:lnTo>
                  <a:lnTo>
                    <a:pt x="1881" y="3029"/>
                  </a:lnTo>
                  <a:lnTo>
                    <a:pt x="2003" y="2687"/>
                  </a:lnTo>
                  <a:lnTo>
                    <a:pt x="2052" y="2614"/>
                  </a:lnTo>
                  <a:lnTo>
                    <a:pt x="2101" y="2590"/>
                  </a:lnTo>
                  <a:lnTo>
                    <a:pt x="2101" y="2639"/>
                  </a:lnTo>
                  <a:lnTo>
                    <a:pt x="2125" y="2736"/>
                  </a:lnTo>
                  <a:lnTo>
                    <a:pt x="2125" y="3151"/>
                  </a:lnTo>
                  <a:lnTo>
                    <a:pt x="2076" y="4568"/>
                  </a:lnTo>
                  <a:lnTo>
                    <a:pt x="1954" y="6595"/>
                  </a:lnTo>
                  <a:lnTo>
                    <a:pt x="1832" y="8866"/>
                  </a:lnTo>
                  <a:lnTo>
                    <a:pt x="1539" y="13165"/>
                  </a:lnTo>
                  <a:lnTo>
                    <a:pt x="1392" y="15119"/>
                  </a:lnTo>
                  <a:lnTo>
                    <a:pt x="1392" y="15290"/>
                  </a:lnTo>
                  <a:lnTo>
                    <a:pt x="1417" y="15461"/>
                  </a:lnTo>
                  <a:lnTo>
                    <a:pt x="1466" y="15607"/>
                  </a:lnTo>
                  <a:lnTo>
                    <a:pt x="1563" y="15754"/>
                  </a:lnTo>
                  <a:lnTo>
                    <a:pt x="1661" y="15900"/>
                  </a:lnTo>
                  <a:lnTo>
                    <a:pt x="1783" y="15998"/>
                  </a:lnTo>
                  <a:lnTo>
                    <a:pt x="1930" y="16071"/>
                  </a:lnTo>
                  <a:lnTo>
                    <a:pt x="2101" y="16120"/>
                  </a:lnTo>
                  <a:lnTo>
                    <a:pt x="2394" y="16120"/>
                  </a:lnTo>
                  <a:lnTo>
                    <a:pt x="2516" y="16071"/>
                  </a:lnTo>
                  <a:lnTo>
                    <a:pt x="2662" y="15998"/>
                  </a:lnTo>
                  <a:lnTo>
                    <a:pt x="2785" y="15925"/>
                  </a:lnTo>
                  <a:lnTo>
                    <a:pt x="2882" y="15803"/>
                  </a:lnTo>
                  <a:lnTo>
                    <a:pt x="2956" y="15680"/>
                  </a:lnTo>
                  <a:lnTo>
                    <a:pt x="3029" y="15534"/>
                  </a:lnTo>
                  <a:lnTo>
                    <a:pt x="3053" y="15387"/>
                  </a:lnTo>
                  <a:lnTo>
                    <a:pt x="3713" y="8549"/>
                  </a:lnTo>
                  <a:lnTo>
                    <a:pt x="3737" y="8476"/>
                  </a:lnTo>
                  <a:lnTo>
                    <a:pt x="3786" y="8354"/>
                  </a:lnTo>
                  <a:lnTo>
                    <a:pt x="3835" y="8305"/>
                  </a:lnTo>
                  <a:lnTo>
                    <a:pt x="3884" y="8231"/>
                  </a:lnTo>
                  <a:lnTo>
                    <a:pt x="3981" y="8207"/>
                  </a:lnTo>
                  <a:lnTo>
                    <a:pt x="4079" y="8183"/>
                  </a:lnTo>
                  <a:lnTo>
                    <a:pt x="4177" y="8207"/>
                  </a:lnTo>
                  <a:lnTo>
                    <a:pt x="4274" y="8231"/>
                  </a:lnTo>
                  <a:lnTo>
                    <a:pt x="4323" y="8305"/>
                  </a:lnTo>
                  <a:lnTo>
                    <a:pt x="4372" y="8354"/>
                  </a:lnTo>
                  <a:lnTo>
                    <a:pt x="4421" y="8476"/>
                  </a:lnTo>
                  <a:lnTo>
                    <a:pt x="4445" y="8549"/>
                  </a:lnTo>
                  <a:lnTo>
                    <a:pt x="5105" y="15387"/>
                  </a:lnTo>
                  <a:lnTo>
                    <a:pt x="5129" y="15534"/>
                  </a:lnTo>
                  <a:lnTo>
                    <a:pt x="5202" y="15680"/>
                  </a:lnTo>
                  <a:lnTo>
                    <a:pt x="5276" y="15803"/>
                  </a:lnTo>
                  <a:lnTo>
                    <a:pt x="5373" y="15925"/>
                  </a:lnTo>
                  <a:lnTo>
                    <a:pt x="5496" y="15998"/>
                  </a:lnTo>
                  <a:lnTo>
                    <a:pt x="5642" y="16071"/>
                  </a:lnTo>
                  <a:lnTo>
                    <a:pt x="5764" y="16120"/>
                  </a:lnTo>
                  <a:lnTo>
                    <a:pt x="6057" y="16120"/>
                  </a:lnTo>
                  <a:lnTo>
                    <a:pt x="6228" y="16071"/>
                  </a:lnTo>
                  <a:lnTo>
                    <a:pt x="6375" y="15998"/>
                  </a:lnTo>
                  <a:lnTo>
                    <a:pt x="6497" y="15900"/>
                  </a:lnTo>
                  <a:lnTo>
                    <a:pt x="6595" y="15754"/>
                  </a:lnTo>
                  <a:lnTo>
                    <a:pt x="6692" y="15607"/>
                  </a:lnTo>
                  <a:lnTo>
                    <a:pt x="6741" y="15461"/>
                  </a:lnTo>
                  <a:lnTo>
                    <a:pt x="6766" y="15290"/>
                  </a:lnTo>
                  <a:lnTo>
                    <a:pt x="6766" y="15119"/>
                  </a:lnTo>
                  <a:lnTo>
                    <a:pt x="6619" y="13165"/>
                  </a:lnTo>
                  <a:lnTo>
                    <a:pt x="6350" y="8915"/>
                  </a:lnTo>
                  <a:lnTo>
                    <a:pt x="6204" y="6619"/>
                  </a:lnTo>
                  <a:lnTo>
                    <a:pt x="6106" y="4617"/>
                  </a:lnTo>
                  <a:lnTo>
                    <a:pt x="6057" y="3176"/>
                  </a:lnTo>
                  <a:lnTo>
                    <a:pt x="6057" y="2761"/>
                  </a:lnTo>
                  <a:lnTo>
                    <a:pt x="6057" y="2590"/>
                  </a:lnTo>
                  <a:lnTo>
                    <a:pt x="6106" y="2590"/>
                  </a:lnTo>
                  <a:lnTo>
                    <a:pt x="6155" y="2687"/>
                  </a:lnTo>
                  <a:lnTo>
                    <a:pt x="6253" y="3005"/>
                  </a:lnTo>
                  <a:lnTo>
                    <a:pt x="6399" y="3493"/>
                  </a:lnTo>
                  <a:lnTo>
                    <a:pt x="6521" y="4128"/>
                  </a:lnTo>
                  <a:lnTo>
                    <a:pt x="6643" y="4837"/>
                  </a:lnTo>
                  <a:lnTo>
                    <a:pt x="6741" y="5569"/>
                  </a:lnTo>
                  <a:lnTo>
                    <a:pt x="6814" y="6278"/>
                  </a:lnTo>
                  <a:lnTo>
                    <a:pt x="6839" y="6888"/>
                  </a:lnTo>
                  <a:lnTo>
                    <a:pt x="6863" y="7035"/>
                  </a:lnTo>
                  <a:lnTo>
                    <a:pt x="6888" y="7181"/>
                  </a:lnTo>
                  <a:lnTo>
                    <a:pt x="6936" y="7328"/>
                  </a:lnTo>
                  <a:lnTo>
                    <a:pt x="7010" y="7425"/>
                  </a:lnTo>
                  <a:lnTo>
                    <a:pt x="7107" y="7523"/>
                  </a:lnTo>
                  <a:lnTo>
                    <a:pt x="7230" y="7596"/>
                  </a:lnTo>
                  <a:lnTo>
                    <a:pt x="7352" y="7645"/>
                  </a:lnTo>
                  <a:lnTo>
                    <a:pt x="7498" y="7670"/>
                  </a:lnTo>
                  <a:lnTo>
                    <a:pt x="7645" y="7645"/>
                  </a:lnTo>
                  <a:lnTo>
                    <a:pt x="7767" y="7596"/>
                  </a:lnTo>
                  <a:lnTo>
                    <a:pt x="7889" y="7523"/>
                  </a:lnTo>
                  <a:lnTo>
                    <a:pt x="7987" y="7425"/>
                  </a:lnTo>
                  <a:lnTo>
                    <a:pt x="8060" y="7328"/>
                  </a:lnTo>
                  <a:lnTo>
                    <a:pt x="8109" y="7181"/>
                  </a:lnTo>
                  <a:lnTo>
                    <a:pt x="8133" y="7035"/>
                  </a:lnTo>
                  <a:lnTo>
                    <a:pt x="8158" y="6888"/>
                  </a:lnTo>
                  <a:lnTo>
                    <a:pt x="8133" y="5520"/>
                  </a:lnTo>
                  <a:lnTo>
                    <a:pt x="8109" y="4885"/>
                  </a:lnTo>
                  <a:lnTo>
                    <a:pt x="8060" y="4299"/>
                  </a:lnTo>
                  <a:lnTo>
                    <a:pt x="7987" y="3713"/>
                  </a:lnTo>
                  <a:lnTo>
                    <a:pt x="7889" y="3176"/>
                  </a:lnTo>
                  <a:lnTo>
                    <a:pt x="7767" y="2663"/>
                  </a:lnTo>
                  <a:lnTo>
                    <a:pt x="7620" y="2174"/>
                  </a:lnTo>
                  <a:lnTo>
                    <a:pt x="7425" y="1759"/>
                  </a:lnTo>
                  <a:lnTo>
                    <a:pt x="7205" y="1369"/>
                  </a:lnTo>
                  <a:lnTo>
                    <a:pt x="7083" y="1173"/>
                  </a:lnTo>
                  <a:lnTo>
                    <a:pt x="6936" y="1002"/>
                  </a:lnTo>
                  <a:lnTo>
                    <a:pt x="6790" y="856"/>
                  </a:lnTo>
                  <a:lnTo>
                    <a:pt x="6643" y="709"/>
                  </a:lnTo>
                  <a:lnTo>
                    <a:pt x="6472" y="563"/>
                  </a:lnTo>
                  <a:lnTo>
                    <a:pt x="6277" y="440"/>
                  </a:lnTo>
                  <a:lnTo>
                    <a:pt x="6082" y="343"/>
                  </a:lnTo>
                  <a:lnTo>
                    <a:pt x="5886" y="245"/>
                  </a:lnTo>
                  <a:lnTo>
                    <a:pt x="5666" y="172"/>
                  </a:lnTo>
                  <a:lnTo>
                    <a:pt x="5422" y="99"/>
                  </a:lnTo>
                  <a:lnTo>
                    <a:pt x="5178" y="50"/>
                  </a:lnTo>
                  <a:lnTo>
                    <a:pt x="4909" y="1"/>
                  </a:lnTo>
                  <a:lnTo>
                    <a:pt x="4714" y="74"/>
                  </a:lnTo>
                  <a:lnTo>
                    <a:pt x="4519" y="147"/>
                  </a:lnTo>
                  <a:lnTo>
                    <a:pt x="4299" y="196"/>
                  </a:lnTo>
                  <a:lnTo>
                    <a:pt x="3859" y="196"/>
                  </a:lnTo>
                  <a:lnTo>
                    <a:pt x="3664" y="147"/>
                  </a:lnTo>
                  <a:lnTo>
                    <a:pt x="3444" y="99"/>
                  </a:lnTo>
                  <a:lnTo>
                    <a:pt x="3249" y="1"/>
                  </a:lnTo>
                  <a:close/>
                </a:path>
              </a:pathLst>
            </a:custGeom>
            <a:solidFill>
              <a:srgbClr val="CC0000"/>
            </a:solidFill>
            <a:ln>
              <a:noFill/>
            </a:ln>
          </p:spPr>
          <p:txBody>
            <a:bodyPr anchorCtr="0" anchor="ctr" bIns="91425" lIns="91425" rIns="91425" wrap="square" tIns="91425">
              <a:noAutofit/>
            </a:bodyPr>
            <a:lstStyle/>
            <a:p>
              <a:pPr indent="0" lvl="0" marL="0">
                <a:spcBef>
                  <a:spcPts val="0"/>
                </a:spcBef>
                <a:spcAft>
                  <a:spcPts val="0"/>
                </a:spcAft>
                <a:buNone/>
              </a:pPr>
              <a:r>
                <a:t/>
              </a:r>
              <a:endParaRPr/>
            </a:p>
          </p:txBody>
        </p:sp>
        <p:sp>
          <p:nvSpPr>
            <p:cNvPr id="176" name="Shape 176"/>
            <p:cNvSpPr/>
            <p:nvPr/>
          </p:nvSpPr>
          <p:spPr>
            <a:xfrm>
              <a:off x="3446075" y="2264625"/>
              <a:ext cx="85500" cy="94050"/>
            </a:xfrm>
            <a:custGeom>
              <a:pathLst>
                <a:path extrusionOk="0" h="3762" w="3420">
                  <a:moveTo>
                    <a:pt x="1539" y="0"/>
                  </a:moveTo>
                  <a:lnTo>
                    <a:pt x="1368" y="25"/>
                  </a:lnTo>
                  <a:lnTo>
                    <a:pt x="1197" y="49"/>
                  </a:lnTo>
                  <a:lnTo>
                    <a:pt x="1051" y="122"/>
                  </a:lnTo>
                  <a:lnTo>
                    <a:pt x="904" y="171"/>
                  </a:lnTo>
                  <a:lnTo>
                    <a:pt x="757" y="269"/>
                  </a:lnTo>
                  <a:lnTo>
                    <a:pt x="611" y="342"/>
                  </a:lnTo>
                  <a:lnTo>
                    <a:pt x="489" y="464"/>
                  </a:lnTo>
                  <a:lnTo>
                    <a:pt x="391" y="586"/>
                  </a:lnTo>
                  <a:lnTo>
                    <a:pt x="293" y="708"/>
                  </a:lnTo>
                  <a:lnTo>
                    <a:pt x="196" y="855"/>
                  </a:lnTo>
                  <a:lnTo>
                    <a:pt x="122" y="1002"/>
                  </a:lnTo>
                  <a:lnTo>
                    <a:pt x="74" y="1148"/>
                  </a:lnTo>
                  <a:lnTo>
                    <a:pt x="25" y="1319"/>
                  </a:lnTo>
                  <a:lnTo>
                    <a:pt x="0" y="1514"/>
                  </a:lnTo>
                  <a:lnTo>
                    <a:pt x="0" y="1710"/>
                  </a:lnTo>
                  <a:lnTo>
                    <a:pt x="0" y="1905"/>
                  </a:lnTo>
                  <a:lnTo>
                    <a:pt x="25" y="2101"/>
                  </a:lnTo>
                  <a:lnTo>
                    <a:pt x="74" y="2272"/>
                  </a:lnTo>
                  <a:lnTo>
                    <a:pt x="122" y="2467"/>
                  </a:lnTo>
                  <a:lnTo>
                    <a:pt x="196" y="2638"/>
                  </a:lnTo>
                  <a:lnTo>
                    <a:pt x="293" y="2809"/>
                  </a:lnTo>
                  <a:lnTo>
                    <a:pt x="391" y="2980"/>
                  </a:lnTo>
                  <a:lnTo>
                    <a:pt x="489" y="3126"/>
                  </a:lnTo>
                  <a:lnTo>
                    <a:pt x="611" y="3273"/>
                  </a:lnTo>
                  <a:lnTo>
                    <a:pt x="757" y="3395"/>
                  </a:lnTo>
                  <a:lnTo>
                    <a:pt x="904" y="3493"/>
                  </a:lnTo>
                  <a:lnTo>
                    <a:pt x="1051" y="3590"/>
                  </a:lnTo>
                  <a:lnTo>
                    <a:pt x="1197" y="3664"/>
                  </a:lnTo>
                  <a:lnTo>
                    <a:pt x="1368" y="3713"/>
                  </a:lnTo>
                  <a:lnTo>
                    <a:pt x="1539" y="3761"/>
                  </a:lnTo>
                  <a:lnTo>
                    <a:pt x="1881" y="3761"/>
                  </a:lnTo>
                  <a:lnTo>
                    <a:pt x="2052" y="3713"/>
                  </a:lnTo>
                  <a:lnTo>
                    <a:pt x="2223" y="3664"/>
                  </a:lnTo>
                  <a:lnTo>
                    <a:pt x="2369" y="3590"/>
                  </a:lnTo>
                  <a:lnTo>
                    <a:pt x="2516" y="3493"/>
                  </a:lnTo>
                  <a:lnTo>
                    <a:pt x="2662" y="3395"/>
                  </a:lnTo>
                  <a:lnTo>
                    <a:pt x="2809" y="3273"/>
                  </a:lnTo>
                  <a:lnTo>
                    <a:pt x="2931" y="3126"/>
                  </a:lnTo>
                  <a:lnTo>
                    <a:pt x="3029" y="2980"/>
                  </a:lnTo>
                  <a:lnTo>
                    <a:pt x="3127" y="2809"/>
                  </a:lnTo>
                  <a:lnTo>
                    <a:pt x="3224" y="2638"/>
                  </a:lnTo>
                  <a:lnTo>
                    <a:pt x="3297" y="2467"/>
                  </a:lnTo>
                  <a:lnTo>
                    <a:pt x="3346" y="2272"/>
                  </a:lnTo>
                  <a:lnTo>
                    <a:pt x="3395" y="2101"/>
                  </a:lnTo>
                  <a:lnTo>
                    <a:pt x="3420" y="1905"/>
                  </a:lnTo>
                  <a:lnTo>
                    <a:pt x="3420" y="1710"/>
                  </a:lnTo>
                  <a:lnTo>
                    <a:pt x="3420" y="1514"/>
                  </a:lnTo>
                  <a:lnTo>
                    <a:pt x="3395" y="1319"/>
                  </a:lnTo>
                  <a:lnTo>
                    <a:pt x="3346" y="1148"/>
                  </a:lnTo>
                  <a:lnTo>
                    <a:pt x="3297" y="1002"/>
                  </a:lnTo>
                  <a:lnTo>
                    <a:pt x="3224" y="855"/>
                  </a:lnTo>
                  <a:lnTo>
                    <a:pt x="3127" y="708"/>
                  </a:lnTo>
                  <a:lnTo>
                    <a:pt x="3029" y="586"/>
                  </a:lnTo>
                  <a:lnTo>
                    <a:pt x="2931" y="464"/>
                  </a:lnTo>
                  <a:lnTo>
                    <a:pt x="2809" y="342"/>
                  </a:lnTo>
                  <a:lnTo>
                    <a:pt x="2662" y="269"/>
                  </a:lnTo>
                  <a:lnTo>
                    <a:pt x="2516" y="171"/>
                  </a:lnTo>
                  <a:lnTo>
                    <a:pt x="2369" y="122"/>
                  </a:lnTo>
                  <a:lnTo>
                    <a:pt x="2223" y="49"/>
                  </a:lnTo>
                  <a:lnTo>
                    <a:pt x="2052" y="25"/>
                  </a:lnTo>
                  <a:lnTo>
                    <a:pt x="1881" y="0"/>
                  </a:lnTo>
                  <a:close/>
                </a:path>
              </a:pathLst>
            </a:custGeom>
            <a:solidFill>
              <a:srgbClr val="CC0000"/>
            </a:solidFill>
            <a:ln>
              <a:noFill/>
            </a:ln>
          </p:spPr>
          <p:txBody>
            <a:bodyPr anchorCtr="0" anchor="ctr" bIns="91425" lIns="91425" rIns="91425" wrap="square" tIns="91425">
              <a:noAutofit/>
            </a:bodyPr>
            <a:lstStyle/>
            <a:p>
              <a:pPr indent="0" lvl="0" marL="0">
                <a:spcBef>
                  <a:spcPts val="0"/>
                </a:spcBef>
                <a:spcAft>
                  <a:spcPts val="0"/>
                </a:spcAft>
                <a:buNone/>
              </a:pPr>
              <a:r>
                <a:t/>
              </a:r>
              <a:endParaRPr/>
            </a:p>
          </p:txBody>
        </p:sp>
      </p:grpSp>
      <p:pic>
        <p:nvPicPr>
          <p:cNvPr id="177" name="Shape 177">
            <a:hlinkClick r:id="rId3"/>
          </p:cNvPr>
          <p:cNvPicPr preferRelativeResize="0"/>
          <p:nvPr/>
        </p:nvPicPr>
        <p:blipFill>
          <a:blip r:embed="rId4">
            <a:alphaModFix/>
          </a:blip>
          <a:stretch>
            <a:fillRect/>
          </a:stretch>
        </p:blipFill>
        <p:spPr>
          <a:xfrm>
            <a:off x="252725" y="4292203"/>
            <a:ext cx="592650" cy="59262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3"/>
                                        </p:tgtEl>
                                        <p:attrNameLst>
                                          <p:attrName>style.visibility</p:attrName>
                                        </p:attrNameLst>
                                      </p:cBhvr>
                                      <p:to>
                                        <p:strVal val="visible"/>
                                      </p:to>
                                    </p:set>
                                    <p:animEffect filter="fade" transition="in">
                                      <p:cBhvr>
                                        <p:cTn dur="1000"/>
                                        <p:tgtEl>
                                          <p:spTgt spid="17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1" name="Shape 181"/>
        <p:cNvGrpSpPr/>
        <p:nvPr/>
      </p:nvGrpSpPr>
      <p:grpSpPr>
        <a:xfrm>
          <a:off x="0" y="0"/>
          <a:ext cx="0" cy="0"/>
          <a:chOff x="0" y="0"/>
          <a:chExt cx="0" cy="0"/>
        </a:xfrm>
      </p:grpSpPr>
      <p:pic>
        <p:nvPicPr>
          <p:cNvPr id="182" name="Shape 182"/>
          <p:cNvPicPr preferRelativeResize="0"/>
          <p:nvPr/>
        </p:nvPicPr>
        <p:blipFill>
          <a:blip r:embed="rId3">
            <a:alphaModFix/>
          </a:blip>
          <a:stretch>
            <a:fillRect/>
          </a:stretch>
        </p:blipFill>
        <p:spPr>
          <a:xfrm>
            <a:off x="587000" y="1872100"/>
            <a:ext cx="2529988" cy="1399300"/>
          </a:xfrm>
          <a:prstGeom prst="rect">
            <a:avLst/>
          </a:prstGeom>
          <a:noFill/>
          <a:ln cap="flat" cmpd="sng" w="28575">
            <a:solidFill>
              <a:srgbClr val="000000"/>
            </a:solidFill>
            <a:prstDash val="solid"/>
            <a:round/>
            <a:headEnd len="med" w="med" type="none"/>
            <a:tailEnd len="med" w="med" type="none"/>
          </a:ln>
        </p:spPr>
      </p:pic>
      <p:sp>
        <p:nvSpPr>
          <p:cNvPr id="183" name="Shape 183"/>
          <p:cNvSpPr txBox="1"/>
          <p:nvPr/>
        </p:nvSpPr>
        <p:spPr>
          <a:xfrm>
            <a:off x="1057781" y="2853675"/>
            <a:ext cx="1666500" cy="248400"/>
          </a:xfrm>
          <a:prstGeom prst="rect">
            <a:avLst/>
          </a:prstGeom>
          <a:noFill/>
          <a:ln>
            <a:noFill/>
          </a:ln>
        </p:spPr>
        <p:txBody>
          <a:bodyPr anchorCtr="0" anchor="t" bIns="91425" lIns="91425" rIns="91425" wrap="square" tIns="91425">
            <a:noAutofit/>
          </a:bodyPr>
          <a:lstStyle/>
          <a:p>
            <a:pPr indent="0" lvl="0" marL="0" rtl="0" algn="ctr">
              <a:spcBef>
                <a:spcPts val="0"/>
              </a:spcBef>
              <a:spcAft>
                <a:spcPts val="0"/>
              </a:spcAft>
              <a:buNone/>
            </a:pPr>
            <a:r>
              <a:rPr lang="en" sz="1800">
                <a:solidFill>
                  <a:srgbClr val="FFFFFF"/>
                </a:solidFill>
                <a:latin typeface="Muli"/>
                <a:ea typeface="Muli"/>
                <a:cs typeface="Muli"/>
                <a:sym typeface="Muli"/>
              </a:rPr>
              <a:t>Restaurants</a:t>
            </a:r>
            <a:endParaRPr sz="1800">
              <a:solidFill>
                <a:srgbClr val="FFFFFF"/>
              </a:solidFill>
              <a:latin typeface="Muli"/>
              <a:ea typeface="Muli"/>
              <a:cs typeface="Muli"/>
              <a:sym typeface="Muli"/>
            </a:endParaRPr>
          </a:p>
        </p:txBody>
      </p:sp>
      <p:pic>
        <p:nvPicPr>
          <p:cNvPr id="184" name="Shape 184"/>
          <p:cNvPicPr preferRelativeResize="0"/>
          <p:nvPr/>
        </p:nvPicPr>
        <p:blipFill>
          <a:blip r:embed="rId4">
            <a:alphaModFix/>
          </a:blip>
          <a:stretch>
            <a:fillRect/>
          </a:stretch>
        </p:blipFill>
        <p:spPr>
          <a:xfrm>
            <a:off x="5973075" y="1814450"/>
            <a:ext cx="2365075" cy="1456950"/>
          </a:xfrm>
          <a:prstGeom prst="rect">
            <a:avLst/>
          </a:prstGeom>
          <a:noFill/>
          <a:ln cap="flat" cmpd="sng" w="28575">
            <a:solidFill>
              <a:srgbClr val="000000"/>
            </a:solidFill>
            <a:prstDash val="solid"/>
            <a:round/>
            <a:headEnd len="med" w="med" type="none"/>
            <a:tailEnd len="med" w="med" type="none"/>
          </a:ln>
        </p:spPr>
      </p:pic>
      <p:sp>
        <p:nvSpPr>
          <p:cNvPr id="185" name="Shape 185"/>
          <p:cNvSpPr txBox="1"/>
          <p:nvPr/>
        </p:nvSpPr>
        <p:spPr>
          <a:xfrm>
            <a:off x="6183977" y="2272049"/>
            <a:ext cx="1993500" cy="155700"/>
          </a:xfrm>
          <a:prstGeom prst="rect">
            <a:avLst/>
          </a:prstGeom>
          <a:noFill/>
          <a:ln>
            <a:noFill/>
          </a:ln>
        </p:spPr>
        <p:txBody>
          <a:bodyPr anchorCtr="0" anchor="t" bIns="91425" lIns="91425" rIns="91425" wrap="square" tIns="91425">
            <a:noAutofit/>
          </a:bodyPr>
          <a:lstStyle/>
          <a:p>
            <a:pPr indent="0" lvl="0" marL="0" algn="ctr">
              <a:spcBef>
                <a:spcPts val="0"/>
              </a:spcBef>
              <a:spcAft>
                <a:spcPts val="0"/>
              </a:spcAft>
              <a:buNone/>
            </a:pPr>
            <a:r>
              <a:rPr lang="en">
                <a:solidFill>
                  <a:schemeClr val="lt1"/>
                </a:solidFill>
                <a:latin typeface="Muli"/>
                <a:ea typeface="Muli"/>
                <a:cs typeface="Muli"/>
                <a:sym typeface="Muli"/>
              </a:rPr>
              <a:t>Existing Social Media Users</a:t>
            </a:r>
            <a:endParaRPr>
              <a:solidFill>
                <a:schemeClr val="lt1"/>
              </a:solidFill>
              <a:latin typeface="Muli"/>
              <a:ea typeface="Muli"/>
              <a:cs typeface="Muli"/>
              <a:sym typeface="Muli"/>
            </a:endParaRPr>
          </a:p>
        </p:txBody>
      </p:sp>
      <p:sp>
        <p:nvSpPr>
          <p:cNvPr id="186" name="Shape 186"/>
          <p:cNvSpPr txBox="1"/>
          <p:nvPr>
            <p:ph idx="4294967295" type="ctrTitle"/>
          </p:nvPr>
        </p:nvSpPr>
        <p:spPr>
          <a:xfrm>
            <a:off x="2091575" y="205275"/>
            <a:ext cx="4885800" cy="807600"/>
          </a:xfrm>
          <a:prstGeom prst="rect">
            <a:avLst/>
          </a:prstGeom>
        </p:spPr>
        <p:txBody>
          <a:bodyPr anchorCtr="0" anchor="t" bIns="91425" lIns="91425" rIns="91425" wrap="square" tIns="91425">
            <a:noAutofit/>
          </a:bodyPr>
          <a:lstStyle/>
          <a:p>
            <a:pPr indent="0" lvl="0" marL="0" rtl="0">
              <a:spcBef>
                <a:spcPts val="0"/>
              </a:spcBef>
              <a:spcAft>
                <a:spcPts val="0"/>
              </a:spcAft>
              <a:buNone/>
            </a:pPr>
            <a:r>
              <a:rPr b="1" i="0" lang="en" sz="2000">
                <a:latin typeface="Muli"/>
                <a:ea typeface="Muli"/>
                <a:cs typeface="Muli"/>
                <a:sym typeface="Muli"/>
              </a:rPr>
              <a:t>Target Markets</a:t>
            </a:r>
            <a:endParaRPr b="1" i="0" sz="2000">
              <a:latin typeface="Muli"/>
              <a:ea typeface="Muli"/>
              <a:cs typeface="Muli"/>
              <a:sym typeface="Muli"/>
            </a:endParaRPr>
          </a:p>
        </p:txBody>
      </p:sp>
      <p:grpSp>
        <p:nvGrpSpPr>
          <p:cNvPr id="187" name="Shape 187"/>
          <p:cNvGrpSpPr/>
          <p:nvPr/>
        </p:nvGrpSpPr>
        <p:grpSpPr>
          <a:xfrm>
            <a:off x="4410285" y="4708917"/>
            <a:ext cx="323433" cy="332370"/>
            <a:chOff x="2605300" y="5003050"/>
            <a:chExt cx="418900" cy="430475"/>
          </a:xfrm>
        </p:grpSpPr>
        <p:sp>
          <p:nvSpPr>
            <p:cNvPr id="188" name="Shape 188"/>
            <p:cNvSpPr/>
            <p:nvPr/>
          </p:nvSpPr>
          <p:spPr>
            <a:xfrm>
              <a:off x="2820225" y="5222250"/>
              <a:ext cx="202750" cy="211275"/>
            </a:xfrm>
            <a:custGeom>
              <a:pathLst>
                <a:path extrusionOk="0" h="8451" w="8110">
                  <a:moveTo>
                    <a:pt x="1710" y="1"/>
                  </a:moveTo>
                  <a:lnTo>
                    <a:pt x="1" y="1857"/>
                  </a:lnTo>
                  <a:lnTo>
                    <a:pt x="5813" y="8158"/>
                  </a:lnTo>
                  <a:lnTo>
                    <a:pt x="5960" y="8280"/>
                  </a:lnTo>
                  <a:lnTo>
                    <a:pt x="6131" y="8378"/>
                  </a:lnTo>
                  <a:lnTo>
                    <a:pt x="6302" y="8427"/>
                  </a:lnTo>
                  <a:lnTo>
                    <a:pt x="6497" y="8451"/>
                  </a:lnTo>
                  <a:lnTo>
                    <a:pt x="6668" y="8427"/>
                  </a:lnTo>
                  <a:lnTo>
                    <a:pt x="6839" y="8378"/>
                  </a:lnTo>
                  <a:lnTo>
                    <a:pt x="7010" y="8280"/>
                  </a:lnTo>
                  <a:lnTo>
                    <a:pt x="7157" y="8158"/>
                  </a:lnTo>
                  <a:lnTo>
                    <a:pt x="7841" y="7474"/>
                  </a:lnTo>
                  <a:lnTo>
                    <a:pt x="7963" y="7328"/>
                  </a:lnTo>
                  <a:lnTo>
                    <a:pt x="8060" y="7157"/>
                  </a:lnTo>
                  <a:lnTo>
                    <a:pt x="8109" y="6986"/>
                  </a:lnTo>
                  <a:lnTo>
                    <a:pt x="8109" y="6815"/>
                  </a:lnTo>
                  <a:lnTo>
                    <a:pt x="8109" y="6619"/>
                  </a:lnTo>
                  <a:lnTo>
                    <a:pt x="8060" y="6448"/>
                  </a:lnTo>
                  <a:lnTo>
                    <a:pt x="7963" y="6277"/>
                  </a:lnTo>
                  <a:lnTo>
                    <a:pt x="7841" y="6131"/>
                  </a:lnTo>
                  <a:lnTo>
                    <a:pt x="1710" y="1"/>
                  </a:lnTo>
                  <a:close/>
                </a:path>
              </a:pathLst>
            </a:custGeom>
            <a:solidFill>
              <a:srgbClr val="CC0000"/>
            </a:solidFill>
            <a:ln>
              <a:noFill/>
            </a:ln>
          </p:spPr>
          <p:txBody>
            <a:bodyPr anchorCtr="0" anchor="ctr" bIns="91425" lIns="91425" rIns="91425" wrap="square" tIns="91425">
              <a:noAutofit/>
            </a:bodyPr>
            <a:lstStyle/>
            <a:p>
              <a:pPr indent="0" lvl="0" marL="0">
                <a:spcBef>
                  <a:spcPts val="0"/>
                </a:spcBef>
                <a:spcAft>
                  <a:spcPts val="0"/>
                </a:spcAft>
                <a:buNone/>
              </a:pPr>
              <a:r>
                <a:t/>
              </a:r>
              <a:endParaRPr/>
            </a:p>
          </p:txBody>
        </p:sp>
        <p:sp>
          <p:nvSpPr>
            <p:cNvPr id="189" name="Shape 189"/>
            <p:cNvSpPr/>
            <p:nvPr/>
          </p:nvSpPr>
          <p:spPr>
            <a:xfrm>
              <a:off x="2606525" y="5003050"/>
              <a:ext cx="203975" cy="208225"/>
            </a:xfrm>
            <a:custGeom>
              <a:pathLst>
                <a:path extrusionOk="0" h="8329" w="8159">
                  <a:moveTo>
                    <a:pt x="880" y="1"/>
                  </a:moveTo>
                  <a:lnTo>
                    <a:pt x="685" y="50"/>
                  </a:lnTo>
                  <a:lnTo>
                    <a:pt x="514" y="123"/>
                  </a:lnTo>
                  <a:lnTo>
                    <a:pt x="391" y="245"/>
                  </a:lnTo>
                  <a:lnTo>
                    <a:pt x="269" y="367"/>
                  </a:lnTo>
                  <a:lnTo>
                    <a:pt x="172" y="514"/>
                  </a:lnTo>
                  <a:lnTo>
                    <a:pt x="98" y="685"/>
                  </a:lnTo>
                  <a:lnTo>
                    <a:pt x="50" y="856"/>
                  </a:lnTo>
                  <a:lnTo>
                    <a:pt x="1" y="1026"/>
                  </a:lnTo>
                  <a:lnTo>
                    <a:pt x="1" y="1222"/>
                  </a:lnTo>
                  <a:lnTo>
                    <a:pt x="1" y="1417"/>
                  </a:lnTo>
                  <a:lnTo>
                    <a:pt x="1" y="1613"/>
                  </a:lnTo>
                  <a:lnTo>
                    <a:pt x="74" y="2028"/>
                  </a:lnTo>
                  <a:lnTo>
                    <a:pt x="221" y="2492"/>
                  </a:lnTo>
                  <a:lnTo>
                    <a:pt x="391" y="2931"/>
                  </a:lnTo>
                  <a:lnTo>
                    <a:pt x="611" y="3396"/>
                  </a:lnTo>
                  <a:lnTo>
                    <a:pt x="856" y="3884"/>
                  </a:lnTo>
                  <a:lnTo>
                    <a:pt x="1124" y="4324"/>
                  </a:lnTo>
                  <a:lnTo>
                    <a:pt x="1417" y="4788"/>
                  </a:lnTo>
                  <a:lnTo>
                    <a:pt x="1710" y="5203"/>
                  </a:lnTo>
                  <a:lnTo>
                    <a:pt x="2003" y="5594"/>
                  </a:lnTo>
                  <a:lnTo>
                    <a:pt x="2296" y="5960"/>
                  </a:lnTo>
                  <a:lnTo>
                    <a:pt x="2590" y="6302"/>
                  </a:lnTo>
                  <a:lnTo>
                    <a:pt x="2858" y="6571"/>
                  </a:lnTo>
                  <a:lnTo>
                    <a:pt x="3078" y="6790"/>
                  </a:lnTo>
                  <a:lnTo>
                    <a:pt x="3322" y="6986"/>
                  </a:lnTo>
                  <a:lnTo>
                    <a:pt x="3566" y="7157"/>
                  </a:lnTo>
                  <a:lnTo>
                    <a:pt x="3811" y="7328"/>
                  </a:lnTo>
                  <a:lnTo>
                    <a:pt x="4324" y="7621"/>
                  </a:lnTo>
                  <a:lnTo>
                    <a:pt x="4836" y="7841"/>
                  </a:lnTo>
                  <a:lnTo>
                    <a:pt x="5325" y="8036"/>
                  </a:lnTo>
                  <a:lnTo>
                    <a:pt x="5740" y="8182"/>
                  </a:lnTo>
                  <a:lnTo>
                    <a:pt x="6351" y="8329"/>
                  </a:lnTo>
                  <a:lnTo>
                    <a:pt x="8158" y="6668"/>
                  </a:lnTo>
                  <a:lnTo>
                    <a:pt x="4446" y="2956"/>
                  </a:lnTo>
                  <a:lnTo>
                    <a:pt x="1735" y="245"/>
                  </a:lnTo>
                  <a:lnTo>
                    <a:pt x="1588" y="123"/>
                  </a:lnTo>
                  <a:lnTo>
                    <a:pt x="1417" y="50"/>
                  </a:lnTo>
                  <a:lnTo>
                    <a:pt x="1246" y="1"/>
                  </a:lnTo>
                  <a:close/>
                </a:path>
              </a:pathLst>
            </a:custGeom>
            <a:solidFill>
              <a:srgbClr val="CC0000"/>
            </a:solidFill>
            <a:ln>
              <a:noFill/>
            </a:ln>
          </p:spPr>
          <p:txBody>
            <a:bodyPr anchorCtr="0" anchor="ctr" bIns="91425" lIns="91425" rIns="91425" wrap="square" tIns="91425">
              <a:noAutofit/>
            </a:bodyPr>
            <a:lstStyle/>
            <a:p>
              <a:pPr indent="0" lvl="0" marL="0">
                <a:spcBef>
                  <a:spcPts val="0"/>
                </a:spcBef>
                <a:spcAft>
                  <a:spcPts val="0"/>
                </a:spcAft>
                <a:buNone/>
              </a:pPr>
              <a:r>
                <a:t/>
              </a:r>
              <a:endParaRPr/>
            </a:p>
          </p:txBody>
        </p:sp>
        <p:sp>
          <p:nvSpPr>
            <p:cNvPr id="190" name="Shape 190"/>
            <p:cNvSpPr/>
            <p:nvPr/>
          </p:nvSpPr>
          <p:spPr>
            <a:xfrm>
              <a:off x="2605300" y="5008550"/>
              <a:ext cx="418900" cy="418875"/>
            </a:xfrm>
            <a:custGeom>
              <a:pathLst>
                <a:path extrusionOk="0" h="16755" w="16756">
                  <a:moveTo>
                    <a:pt x="13922" y="1"/>
                  </a:moveTo>
                  <a:lnTo>
                    <a:pt x="13824" y="49"/>
                  </a:lnTo>
                  <a:lnTo>
                    <a:pt x="13360" y="342"/>
                  </a:lnTo>
                  <a:lnTo>
                    <a:pt x="12261" y="1026"/>
                  </a:lnTo>
                  <a:lnTo>
                    <a:pt x="11602" y="1466"/>
                  </a:lnTo>
                  <a:lnTo>
                    <a:pt x="10942" y="1930"/>
                  </a:lnTo>
                  <a:lnTo>
                    <a:pt x="10381" y="2370"/>
                  </a:lnTo>
                  <a:lnTo>
                    <a:pt x="10112" y="2589"/>
                  </a:lnTo>
                  <a:lnTo>
                    <a:pt x="9917" y="2785"/>
                  </a:lnTo>
                  <a:lnTo>
                    <a:pt x="9795" y="2907"/>
                  </a:lnTo>
                  <a:lnTo>
                    <a:pt x="9697" y="3053"/>
                  </a:lnTo>
                  <a:lnTo>
                    <a:pt x="9599" y="3224"/>
                  </a:lnTo>
                  <a:lnTo>
                    <a:pt x="9526" y="3420"/>
                  </a:lnTo>
                  <a:lnTo>
                    <a:pt x="9404" y="3835"/>
                  </a:lnTo>
                  <a:lnTo>
                    <a:pt x="9330" y="4275"/>
                  </a:lnTo>
                  <a:lnTo>
                    <a:pt x="9282" y="4714"/>
                  </a:lnTo>
                  <a:lnTo>
                    <a:pt x="9306" y="5178"/>
                  </a:lnTo>
                  <a:lnTo>
                    <a:pt x="9355" y="5593"/>
                  </a:lnTo>
                  <a:lnTo>
                    <a:pt x="9379" y="5789"/>
                  </a:lnTo>
                  <a:lnTo>
                    <a:pt x="9453" y="5960"/>
                  </a:lnTo>
                  <a:lnTo>
                    <a:pt x="270" y="14459"/>
                  </a:lnTo>
                  <a:lnTo>
                    <a:pt x="147" y="14606"/>
                  </a:lnTo>
                  <a:lnTo>
                    <a:pt x="74" y="14776"/>
                  </a:lnTo>
                  <a:lnTo>
                    <a:pt x="1" y="14947"/>
                  </a:lnTo>
                  <a:lnTo>
                    <a:pt x="1" y="15118"/>
                  </a:lnTo>
                  <a:lnTo>
                    <a:pt x="1" y="15314"/>
                  </a:lnTo>
                  <a:lnTo>
                    <a:pt x="74" y="15485"/>
                  </a:lnTo>
                  <a:lnTo>
                    <a:pt x="147" y="15656"/>
                  </a:lnTo>
                  <a:lnTo>
                    <a:pt x="270" y="15802"/>
                  </a:lnTo>
                  <a:lnTo>
                    <a:pt x="953" y="16486"/>
                  </a:lnTo>
                  <a:lnTo>
                    <a:pt x="1100" y="16608"/>
                  </a:lnTo>
                  <a:lnTo>
                    <a:pt x="1271" y="16681"/>
                  </a:lnTo>
                  <a:lnTo>
                    <a:pt x="1442" y="16755"/>
                  </a:lnTo>
                  <a:lnTo>
                    <a:pt x="1808" y="16755"/>
                  </a:lnTo>
                  <a:lnTo>
                    <a:pt x="1979" y="16681"/>
                  </a:lnTo>
                  <a:lnTo>
                    <a:pt x="2150" y="16608"/>
                  </a:lnTo>
                  <a:lnTo>
                    <a:pt x="2297" y="16486"/>
                  </a:lnTo>
                  <a:lnTo>
                    <a:pt x="10796" y="7303"/>
                  </a:lnTo>
                  <a:lnTo>
                    <a:pt x="11162" y="7401"/>
                  </a:lnTo>
                  <a:lnTo>
                    <a:pt x="11577" y="7450"/>
                  </a:lnTo>
                  <a:lnTo>
                    <a:pt x="12041" y="7474"/>
                  </a:lnTo>
                  <a:lnTo>
                    <a:pt x="12481" y="7425"/>
                  </a:lnTo>
                  <a:lnTo>
                    <a:pt x="12921" y="7352"/>
                  </a:lnTo>
                  <a:lnTo>
                    <a:pt x="13336" y="7230"/>
                  </a:lnTo>
                  <a:lnTo>
                    <a:pt x="13531" y="7156"/>
                  </a:lnTo>
                  <a:lnTo>
                    <a:pt x="13702" y="7059"/>
                  </a:lnTo>
                  <a:lnTo>
                    <a:pt x="13849" y="6961"/>
                  </a:lnTo>
                  <a:lnTo>
                    <a:pt x="13971" y="6839"/>
                  </a:lnTo>
                  <a:lnTo>
                    <a:pt x="14166" y="6644"/>
                  </a:lnTo>
                  <a:lnTo>
                    <a:pt x="14386" y="6375"/>
                  </a:lnTo>
                  <a:lnTo>
                    <a:pt x="14826" y="5813"/>
                  </a:lnTo>
                  <a:lnTo>
                    <a:pt x="15290" y="5154"/>
                  </a:lnTo>
                  <a:lnTo>
                    <a:pt x="15729" y="4494"/>
                  </a:lnTo>
                  <a:lnTo>
                    <a:pt x="16413" y="3395"/>
                  </a:lnTo>
                  <a:lnTo>
                    <a:pt x="16706" y="2931"/>
                  </a:lnTo>
                  <a:lnTo>
                    <a:pt x="16755" y="2834"/>
                  </a:lnTo>
                  <a:lnTo>
                    <a:pt x="16755" y="2736"/>
                  </a:lnTo>
                  <a:lnTo>
                    <a:pt x="16755" y="2663"/>
                  </a:lnTo>
                  <a:lnTo>
                    <a:pt x="16706" y="2589"/>
                  </a:lnTo>
                  <a:lnTo>
                    <a:pt x="16633" y="2541"/>
                  </a:lnTo>
                  <a:lnTo>
                    <a:pt x="16462" y="2541"/>
                  </a:lnTo>
                  <a:lnTo>
                    <a:pt x="16364" y="2589"/>
                  </a:lnTo>
                  <a:lnTo>
                    <a:pt x="13653" y="4958"/>
                  </a:lnTo>
                  <a:lnTo>
                    <a:pt x="13580" y="5007"/>
                  </a:lnTo>
                  <a:lnTo>
                    <a:pt x="13458" y="5007"/>
                  </a:lnTo>
                  <a:lnTo>
                    <a:pt x="13360" y="4983"/>
                  </a:lnTo>
                  <a:lnTo>
                    <a:pt x="13238" y="4885"/>
                  </a:lnTo>
                  <a:lnTo>
                    <a:pt x="13140" y="4763"/>
                  </a:lnTo>
                  <a:lnTo>
                    <a:pt x="13092" y="4641"/>
                  </a:lnTo>
                  <a:lnTo>
                    <a:pt x="13092" y="4543"/>
                  </a:lnTo>
                  <a:lnTo>
                    <a:pt x="13140" y="4446"/>
                  </a:lnTo>
                  <a:lnTo>
                    <a:pt x="15607" y="1490"/>
                  </a:lnTo>
                  <a:lnTo>
                    <a:pt x="15656" y="1393"/>
                  </a:lnTo>
                  <a:lnTo>
                    <a:pt x="15656" y="1319"/>
                  </a:lnTo>
                  <a:lnTo>
                    <a:pt x="15656" y="1222"/>
                  </a:lnTo>
                  <a:lnTo>
                    <a:pt x="15607" y="1148"/>
                  </a:lnTo>
                  <a:lnTo>
                    <a:pt x="15534" y="1100"/>
                  </a:lnTo>
                  <a:lnTo>
                    <a:pt x="15363" y="1100"/>
                  </a:lnTo>
                  <a:lnTo>
                    <a:pt x="15265" y="1148"/>
                  </a:lnTo>
                  <a:lnTo>
                    <a:pt x="12310" y="3615"/>
                  </a:lnTo>
                  <a:lnTo>
                    <a:pt x="12212" y="3664"/>
                  </a:lnTo>
                  <a:lnTo>
                    <a:pt x="12115" y="3664"/>
                  </a:lnTo>
                  <a:lnTo>
                    <a:pt x="11993" y="3615"/>
                  </a:lnTo>
                  <a:lnTo>
                    <a:pt x="11895" y="3517"/>
                  </a:lnTo>
                  <a:lnTo>
                    <a:pt x="11797" y="3395"/>
                  </a:lnTo>
                  <a:lnTo>
                    <a:pt x="11748" y="3298"/>
                  </a:lnTo>
                  <a:lnTo>
                    <a:pt x="11748" y="3176"/>
                  </a:lnTo>
                  <a:lnTo>
                    <a:pt x="11797" y="3102"/>
                  </a:lnTo>
                  <a:lnTo>
                    <a:pt x="14166" y="391"/>
                  </a:lnTo>
                  <a:lnTo>
                    <a:pt x="14215" y="294"/>
                  </a:lnTo>
                  <a:lnTo>
                    <a:pt x="14215" y="220"/>
                  </a:lnTo>
                  <a:lnTo>
                    <a:pt x="14215" y="123"/>
                  </a:lnTo>
                  <a:lnTo>
                    <a:pt x="14166" y="49"/>
                  </a:lnTo>
                  <a:lnTo>
                    <a:pt x="14093" y="1"/>
                  </a:lnTo>
                  <a:close/>
                </a:path>
              </a:pathLst>
            </a:custGeom>
            <a:solidFill>
              <a:srgbClr val="CC0000"/>
            </a:solidFill>
            <a:ln>
              <a:noFill/>
            </a:ln>
          </p:spPr>
          <p:txBody>
            <a:bodyPr anchorCtr="0" anchor="ctr" bIns="91425" lIns="91425" rIns="91425" wrap="square" tIns="91425">
              <a:noAutofit/>
            </a:bodyPr>
            <a:lstStyle/>
            <a:p>
              <a:pPr indent="0" lvl="0" marL="0">
                <a:spcBef>
                  <a:spcPts val="0"/>
                </a:spcBef>
                <a:spcAft>
                  <a:spcPts val="0"/>
                </a:spcAft>
                <a:buNone/>
              </a:pPr>
              <a:r>
                <a:t/>
              </a:r>
              <a:endParaRPr/>
            </a:p>
          </p:txBody>
        </p:sp>
      </p:grpSp>
      <p:pic>
        <p:nvPicPr>
          <p:cNvPr id="191" name="Shape 191">
            <a:hlinkClick r:id="rId5"/>
          </p:cNvPr>
          <p:cNvPicPr preferRelativeResize="0"/>
          <p:nvPr/>
        </p:nvPicPr>
        <p:blipFill>
          <a:blip r:embed="rId6">
            <a:alphaModFix/>
          </a:blip>
          <a:stretch>
            <a:fillRect/>
          </a:stretch>
        </p:blipFill>
        <p:spPr>
          <a:xfrm>
            <a:off x="252725" y="4292203"/>
            <a:ext cx="592650" cy="592626"/>
          </a:xfrm>
          <a:prstGeom prst="rect">
            <a:avLst/>
          </a:prstGeom>
          <a:noFill/>
          <a:ln>
            <a:noFill/>
          </a:ln>
        </p:spPr>
      </p:pic>
      <p:cxnSp>
        <p:nvCxnSpPr>
          <p:cNvPr id="192" name="Shape 192"/>
          <p:cNvCxnSpPr/>
          <p:nvPr/>
        </p:nvCxnSpPr>
        <p:spPr>
          <a:xfrm rot="10800000">
            <a:off x="3367275" y="2533924"/>
            <a:ext cx="2453400" cy="9000"/>
          </a:xfrm>
          <a:prstGeom prst="straightConnector1">
            <a:avLst/>
          </a:prstGeom>
          <a:noFill/>
          <a:ln cap="flat" cmpd="sng" w="19050">
            <a:solidFill>
              <a:schemeClr val="dk2"/>
            </a:solidFill>
            <a:prstDash val="solid"/>
            <a:round/>
            <a:headEnd len="lg" w="lg" type="none"/>
            <a:tailEnd len="lg" w="lg" type="stealth"/>
          </a:ln>
        </p:spPr>
      </p:cxn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6" name="Shape 196"/>
        <p:cNvGrpSpPr/>
        <p:nvPr/>
      </p:nvGrpSpPr>
      <p:grpSpPr>
        <a:xfrm>
          <a:off x="0" y="0"/>
          <a:ext cx="0" cy="0"/>
          <a:chOff x="0" y="0"/>
          <a:chExt cx="0" cy="0"/>
        </a:xfrm>
      </p:grpSpPr>
      <p:pic>
        <p:nvPicPr>
          <p:cNvPr descr="Unpaid Restaurant View.png" id="197" name="Shape 197"/>
          <p:cNvPicPr preferRelativeResize="0"/>
          <p:nvPr/>
        </p:nvPicPr>
        <p:blipFill>
          <a:blip r:embed="rId3">
            <a:alphaModFix/>
          </a:blip>
          <a:stretch>
            <a:fillRect/>
          </a:stretch>
        </p:blipFill>
        <p:spPr>
          <a:xfrm>
            <a:off x="222514" y="761950"/>
            <a:ext cx="2423313" cy="4310301"/>
          </a:xfrm>
          <a:prstGeom prst="rect">
            <a:avLst/>
          </a:prstGeom>
          <a:noFill/>
          <a:ln>
            <a:noFill/>
          </a:ln>
        </p:spPr>
      </p:pic>
      <p:sp>
        <p:nvSpPr>
          <p:cNvPr id="198" name="Shape 198"/>
          <p:cNvSpPr txBox="1"/>
          <p:nvPr>
            <p:ph type="title"/>
          </p:nvPr>
        </p:nvSpPr>
        <p:spPr>
          <a:xfrm>
            <a:off x="1047575" y="592625"/>
            <a:ext cx="7081200" cy="539100"/>
          </a:xfrm>
          <a:prstGeom prst="rect">
            <a:avLst/>
          </a:prstGeom>
        </p:spPr>
        <p:txBody>
          <a:bodyPr anchorCtr="0" anchor="t" bIns="91425" lIns="91425" rIns="91425" wrap="square" tIns="91425">
            <a:noAutofit/>
          </a:bodyPr>
          <a:lstStyle/>
          <a:p>
            <a:pPr indent="0" lvl="0" marL="0" rtl="0">
              <a:spcBef>
                <a:spcPts val="0"/>
              </a:spcBef>
              <a:spcAft>
                <a:spcPts val="0"/>
              </a:spcAft>
              <a:buClr>
                <a:schemeClr val="dk1"/>
              </a:buClr>
              <a:buSzPts val="1100"/>
              <a:buFont typeface="Arial"/>
              <a:buNone/>
            </a:pPr>
            <a:r>
              <a:rPr b="1" i="0" lang="en" sz="2400">
                <a:latin typeface="Muli"/>
                <a:ea typeface="Muli"/>
                <a:cs typeface="Muli"/>
                <a:sym typeface="Muli"/>
              </a:rPr>
              <a:t>Restaurant Package</a:t>
            </a:r>
            <a:endParaRPr b="1"/>
          </a:p>
        </p:txBody>
      </p:sp>
      <p:sp>
        <p:nvSpPr>
          <p:cNvPr id="199" name="Shape 199"/>
          <p:cNvSpPr txBox="1"/>
          <p:nvPr>
            <p:ph idx="1" type="body"/>
          </p:nvPr>
        </p:nvSpPr>
        <p:spPr>
          <a:xfrm>
            <a:off x="2775475" y="1897900"/>
            <a:ext cx="4150800" cy="2549400"/>
          </a:xfrm>
          <a:prstGeom prst="rect">
            <a:avLst/>
          </a:prstGeom>
        </p:spPr>
        <p:txBody>
          <a:bodyPr anchorCtr="0" anchor="ctr" bIns="91425" lIns="91425" rIns="91425" wrap="square" tIns="91425">
            <a:noAutofit/>
          </a:bodyPr>
          <a:lstStyle/>
          <a:p>
            <a:pPr indent="0" lvl="0" marL="0" rtl="0" algn="l">
              <a:lnSpc>
                <a:spcPct val="200000"/>
              </a:lnSpc>
              <a:spcBef>
                <a:spcPts val="0"/>
              </a:spcBef>
              <a:spcAft>
                <a:spcPts val="0"/>
              </a:spcAft>
              <a:buNone/>
            </a:pPr>
            <a:r>
              <a:rPr lang="en" sz="1800">
                <a:latin typeface="Muli"/>
                <a:ea typeface="Muli"/>
                <a:cs typeface="Muli"/>
                <a:sym typeface="Muli"/>
              </a:rPr>
              <a:t>    $400 up front /$50 month:</a:t>
            </a:r>
            <a:endParaRPr sz="1800">
              <a:latin typeface="Muli"/>
              <a:ea typeface="Muli"/>
              <a:cs typeface="Muli"/>
              <a:sym typeface="Muli"/>
            </a:endParaRPr>
          </a:p>
          <a:p>
            <a:pPr indent="-342900" lvl="0" marL="457200" rtl="0">
              <a:lnSpc>
                <a:spcPct val="200000"/>
              </a:lnSpc>
              <a:spcBef>
                <a:spcPts val="0"/>
              </a:spcBef>
              <a:spcAft>
                <a:spcPts val="0"/>
              </a:spcAft>
              <a:buSzPts val="1800"/>
              <a:buFont typeface="Muli"/>
              <a:buChar char="●"/>
            </a:pPr>
            <a:r>
              <a:rPr lang="en" sz="1800">
                <a:latin typeface="Muli"/>
                <a:ea typeface="Muli"/>
                <a:cs typeface="Muli"/>
                <a:sym typeface="Muli"/>
              </a:rPr>
              <a:t>Menu</a:t>
            </a:r>
            <a:endParaRPr sz="1800">
              <a:latin typeface="Muli"/>
              <a:ea typeface="Muli"/>
              <a:cs typeface="Muli"/>
              <a:sym typeface="Muli"/>
            </a:endParaRPr>
          </a:p>
          <a:p>
            <a:pPr indent="-342900" lvl="0" marL="457200" rtl="0">
              <a:lnSpc>
                <a:spcPct val="200000"/>
              </a:lnSpc>
              <a:spcBef>
                <a:spcPts val="0"/>
              </a:spcBef>
              <a:spcAft>
                <a:spcPts val="0"/>
              </a:spcAft>
              <a:buSzPts val="1800"/>
              <a:buFont typeface="Muli"/>
              <a:buChar char="●"/>
            </a:pPr>
            <a:r>
              <a:rPr lang="en" sz="1800">
                <a:latin typeface="Muli"/>
                <a:ea typeface="Muli"/>
                <a:cs typeface="Muli"/>
                <a:sym typeface="Muli"/>
              </a:rPr>
              <a:t>Coupon</a:t>
            </a:r>
            <a:endParaRPr sz="1800">
              <a:latin typeface="Muli"/>
              <a:ea typeface="Muli"/>
              <a:cs typeface="Muli"/>
              <a:sym typeface="Muli"/>
            </a:endParaRPr>
          </a:p>
          <a:p>
            <a:pPr indent="-342900" lvl="0" marL="457200" rtl="0">
              <a:lnSpc>
                <a:spcPct val="200000"/>
              </a:lnSpc>
              <a:spcBef>
                <a:spcPts val="0"/>
              </a:spcBef>
              <a:spcAft>
                <a:spcPts val="0"/>
              </a:spcAft>
              <a:buSzPts val="1800"/>
              <a:buFont typeface="Muli"/>
              <a:buChar char="●"/>
            </a:pPr>
            <a:r>
              <a:rPr lang="en" sz="1800">
                <a:latin typeface="Muli"/>
                <a:ea typeface="Muli"/>
                <a:cs typeface="Muli"/>
                <a:sym typeface="Muli"/>
              </a:rPr>
              <a:t>Featured</a:t>
            </a:r>
            <a:endParaRPr sz="1800">
              <a:latin typeface="Muli"/>
              <a:ea typeface="Muli"/>
              <a:cs typeface="Muli"/>
              <a:sym typeface="Muli"/>
            </a:endParaRPr>
          </a:p>
          <a:p>
            <a:pPr indent="-342900" lvl="0" marL="457200" rtl="0">
              <a:lnSpc>
                <a:spcPct val="200000"/>
              </a:lnSpc>
              <a:spcBef>
                <a:spcPts val="0"/>
              </a:spcBef>
              <a:spcAft>
                <a:spcPts val="0"/>
              </a:spcAft>
              <a:buSzPts val="1800"/>
              <a:buFont typeface="Muli"/>
              <a:buChar char="●"/>
            </a:pPr>
            <a:r>
              <a:rPr lang="en" sz="1800">
                <a:latin typeface="Muli"/>
                <a:ea typeface="Muli"/>
                <a:cs typeface="Muli"/>
                <a:sym typeface="Muli"/>
              </a:rPr>
              <a:t>User Data</a:t>
            </a:r>
            <a:endParaRPr sz="1800">
              <a:latin typeface="Muli"/>
              <a:ea typeface="Muli"/>
              <a:cs typeface="Muli"/>
              <a:sym typeface="Muli"/>
            </a:endParaRPr>
          </a:p>
          <a:p>
            <a:pPr indent="0" lvl="0" marL="0" rtl="0" algn="ctr">
              <a:lnSpc>
                <a:spcPct val="200000"/>
              </a:lnSpc>
              <a:spcBef>
                <a:spcPts val="0"/>
              </a:spcBef>
              <a:spcAft>
                <a:spcPts val="0"/>
              </a:spcAft>
              <a:buNone/>
            </a:pPr>
            <a:r>
              <a:t/>
            </a:r>
            <a:endParaRPr sz="2200">
              <a:latin typeface="Muli"/>
              <a:ea typeface="Muli"/>
              <a:cs typeface="Muli"/>
              <a:sym typeface="Muli"/>
            </a:endParaRPr>
          </a:p>
        </p:txBody>
      </p:sp>
      <p:sp>
        <p:nvSpPr>
          <p:cNvPr id="200" name="Shape 200"/>
          <p:cNvSpPr/>
          <p:nvPr/>
        </p:nvSpPr>
        <p:spPr>
          <a:xfrm>
            <a:off x="4393359" y="66594"/>
            <a:ext cx="357347" cy="280986"/>
          </a:xfrm>
          <a:custGeom>
            <a:pathLst>
              <a:path extrusionOk="0" h="14557" w="18513">
                <a:moveTo>
                  <a:pt x="9159" y="2125"/>
                </a:moveTo>
                <a:lnTo>
                  <a:pt x="9403" y="2150"/>
                </a:lnTo>
                <a:lnTo>
                  <a:pt x="9672" y="2198"/>
                </a:lnTo>
                <a:lnTo>
                  <a:pt x="9916" y="2272"/>
                </a:lnTo>
                <a:lnTo>
                  <a:pt x="10160" y="2345"/>
                </a:lnTo>
                <a:lnTo>
                  <a:pt x="10404" y="2443"/>
                </a:lnTo>
                <a:lnTo>
                  <a:pt x="10624" y="2565"/>
                </a:lnTo>
                <a:lnTo>
                  <a:pt x="10820" y="2687"/>
                </a:lnTo>
                <a:lnTo>
                  <a:pt x="10893" y="2760"/>
                </a:lnTo>
                <a:lnTo>
                  <a:pt x="10942" y="2858"/>
                </a:lnTo>
                <a:lnTo>
                  <a:pt x="10942" y="2956"/>
                </a:lnTo>
                <a:lnTo>
                  <a:pt x="10917" y="3078"/>
                </a:lnTo>
                <a:lnTo>
                  <a:pt x="10844" y="3151"/>
                </a:lnTo>
                <a:lnTo>
                  <a:pt x="10771" y="3200"/>
                </a:lnTo>
                <a:lnTo>
                  <a:pt x="10698" y="3224"/>
                </a:lnTo>
                <a:lnTo>
                  <a:pt x="10600" y="3175"/>
                </a:lnTo>
                <a:lnTo>
                  <a:pt x="10404" y="3053"/>
                </a:lnTo>
                <a:lnTo>
                  <a:pt x="10209" y="2956"/>
                </a:lnTo>
                <a:lnTo>
                  <a:pt x="10014" y="2882"/>
                </a:lnTo>
                <a:lnTo>
                  <a:pt x="9794" y="2809"/>
                </a:lnTo>
                <a:lnTo>
                  <a:pt x="9574" y="2760"/>
                </a:lnTo>
                <a:lnTo>
                  <a:pt x="9354" y="2711"/>
                </a:lnTo>
                <a:lnTo>
                  <a:pt x="9110" y="2687"/>
                </a:lnTo>
                <a:lnTo>
                  <a:pt x="8646" y="2687"/>
                </a:lnTo>
                <a:lnTo>
                  <a:pt x="8426" y="2711"/>
                </a:lnTo>
                <a:lnTo>
                  <a:pt x="8206" y="2760"/>
                </a:lnTo>
                <a:lnTo>
                  <a:pt x="7987" y="2809"/>
                </a:lnTo>
                <a:lnTo>
                  <a:pt x="7767" y="2882"/>
                </a:lnTo>
                <a:lnTo>
                  <a:pt x="7547" y="2956"/>
                </a:lnTo>
                <a:lnTo>
                  <a:pt x="7352" y="3053"/>
                </a:lnTo>
                <a:lnTo>
                  <a:pt x="7181" y="3175"/>
                </a:lnTo>
                <a:lnTo>
                  <a:pt x="7107" y="3200"/>
                </a:lnTo>
                <a:lnTo>
                  <a:pt x="7059" y="3224"/>
                </a:lnTo>
                <a:lnTo>
                  <a:pt x="7010" y="3200"/>
                </a:lnTo>
                <a:lnTo>
                  <a:pt x="6936" y="3175"/>
                </a:lnTo>
                <a:lnTo>
                  <a:pt x="6888" y="3127"/>
                </a:lnTo>
                <a:lnTo>
                  <a:pt x="6863" y="3078"/>
                </a:lnTo>
                <a:lnTo>
                  <a:pt x="6839" y="2956"/>
                </a:lnTo>
                <a:lnTo>
                  <a:pt x="6839" y="2858"/>
                </a:lnTo>
                <a:lnTo>
                  <a:pt x="6888" y="2760"/>
                </a:lnTo>
                <a:lnTo>
                  <a:pt x="6936" y="2687"/>
                </a:lnTo>
                <a:lnTo>
                  <a:pt x="7156" y="2565"/>
                </a:lnTo>
                <a:lnTo>
                  <a:pt x="7376" y="2443"/>
                </a:lnTo>
                <a:lnTo>
                  <a:pt x="7620" y="2345"/>
                </a:lnTo>
                <a:lnTo>
                  <a:pt x="7864" y="2272"/>
                </a:lnTo>
                <a:lnTo>
                  <a:pt x="8109" y="2198"/>
                </a:lnTo>
                <a:lnTo>
                  <a:pt x="8377" y="2150"/>
                </a:lnTo>
                <a:lnTo>
                  <a:pt x="8622" y="2125"/>
                </a:lnTo>
                <a:close/>
                <a:moveTo>
                  <a:pt x="3761" y="5373"/>
                </a:moveTo>
                <a:lnTo>
                  <a:pt x="3884" y="5398"/>
                </a:lnTo>
                <a:lnTo>
                  <a:pt x="4030" y="5447"/>
                </a:lnTo>
                <a:lnTo>
                  <a:pt x="4128" y="5496"/>
                </a:lnTo>
                <a:lnTo>
                  <a:pt x="4250" y="5569"/>
                </a:lnTo>
                <a:lnTo>
                  <a:pt x="4323" y="5691"/>
                </a:lnTo>
                <a:lnTo>
                  <a:pt x="4372" y="5789"/>
                </a:lnTo>
                <a:lnTo>
                  <a:pt x="4421" y="5911"/>
                </a:lnTo>
                <a:lnTo>
                  <a:pt x="4445" y="6057"/>
                </a:lnTo>
                <a:lnTo>
                  <a:pt x="4421" y="6204"/>
                </a:lnTo>
                <a:lnTo>
                  <a:pt x="4372" y="6326"/>
                </a:lnTo>
                <a:lnTo>
                  <a:pt x="4323" y="6448"/>
                </a:lnTo>
                <a:lnTo>
                  <a:pt x="4250" y="6546"/>
                </a:lnTo>
                <a:lnTo>
                  <a:pt x="4128" y="6619"/>
                </a:lnTo>
                <a:lnTo>
                  <a:pt x="4030" y="6692"/>
                </a:lnTo>
                <a:lnTo>
                  <a:pt x="3884" y="6717"/>
                </a:lnTo>
                <a:lnTo>
                  <a:pt x="3761" y="6741"/>
                </a:lnTo>
                <a:lnTo>
                  <a:pt x="3615" y="6717"/>
                </a:lnTo>
                <a:lnTo>
                  <a:pt x="3493" y="6692"/>
                </a:lnTo>
                <a:lnTo>
                  <a:pt x="3371" y="6619"/>
                </a:lnTo>
                <a:lnTo>
                  <a:pt x="3273" y="6546"/>
                </a:lnTo>
                <a:lnTo>
                  <a:pt x="3200" y="6448"/>
                </a:lnTo>
                <a:lnTo>
                  <a:pt x="3126" y="6326"/>
                </a:lnTo>
                <a:lnTo>
                  <a:pt x="3102" y="6204"/>
                </a:lnTo>
                <a:lnTo>
                  <a:pt x="3078" y="6057"/>
                </a:lnTo>
                <a:lnTo>
                  <a:pt x="3102" y="5911"/>
                </a:lnTo>
                <a:lnTo>
                  <a:pt x="3126" y="5789"/>
                </a:lnTo>
                <a:lnTo>
                  <a:pt x="3200" y="5691"/>
                </a:lnTo>
                <a:lnTo>
                  <a:pt x="3273" y="5569"/>
                </a:lnTo>
                <a:lnTo>
                  <a:pt x="3371" y="5496"/>
                </a:lnTo>
                <a:lnTo>
                  <a:pt x="3493" y="5447"/>
                </a:lnTo>
                <a:lnTo>
                  <a:pt x="3615" y="5398"/>
                </a:lnTo>
                <a:lnTo>
                  <a:pt x="3761" y="5373"/>
                </a:lnTo>
                <a:close/>
                <a:moveTo>
                  <a:pt x="17609" y="6741"/>
                </a:moveTo>
                <a:lnTo>
                  <a:pt x="17609" y="6790"/>
                </a:lnTo>
                <a:lnTo>
                  <a:pt x="17585" y="6888"/>
                </a:lnTo>
                <a:lnTo>
                  <a:pt x="17560" y="6937"/>
                </a:lnTo>
                <a:lnTo>
                  <a:pt x="17512" y="7010"/>
                </a:lnTo>
                <a:lnTo>
                  <a:pt x="17365" y="7132"/>
                </a:lnTo>
                <a:lnTo>
                  <a:pt x="17365" y="7132"/>
                </a:lnTo>
                <a:lnTo>
                  <a:pt x="17389" y="7010"/>
                </a:lnTo>
                <a:lnTo>
                  <a:pt x="17414" y="6863"/>
                </a:lnTo>
                <a:lnTo>
                  <a:pt x="17463" y="6790"/>
                </a:lnTo>
                <a:lnTo>
                  <a:pt x="17512" y="6766"/>
                </a:lnTo>
                <a:lnTo>
                  <a:pt x="17560" y="6741"/>
                </a:lnTo>
                <a:close/>
                <a:moveTo>
                  <a:pt x="4836" y="0"/>
                </a:moveTo>
                <a:lnTo>
                  <a:pt x="4738" y="196"/>
                </a:lnTo>
                <a:lnTo>
                  <a:pt x="4641" y="391"/>
                </a:lnTo>
                <a:lnTo>
                  <a:pt x="4543" y="684"/>
                </a:lnTo>
                <a:lnTo>
                  <a:pt x="4445" y="1002"/>
                </a:lnTo>
                <a:lnTo>
                  <a:pt x="4396" y="1393"/>
                </a:lnTo>
                <a:lnTo>
                  <a:pt x="4372" y="1783"/>
                </a:lnTo>
                <a:lnTo>
                  <a:pt x="4372" y="2003"/>
                </a:lnTo>
                <a:lnTo>
                  <a:pt x="4421" y="2223"/>
                </a:lnTo>
                <a:lnTo>
                  <a:pt x="4079" y="2443"/>
                </a:lnTo>
                <a:lnTo>
                  <a:pt x="3688" y="2736"/>
                </a:lnTo>
                <a:lnTo>
                  <a:pt x="3273" y="3151"/>
                </a:lnTo>
                <a:lnTo>
                  <a:pt x="2833" y="3615"/>
                </a:lnTo>
                <a:lnTo>
                  <a:pt x="2418" y="4128"/>
                </a:lnTo>
                <a:lnTo>
                  <a:pt x="2027" y="4665"/>
                </a:lnTo>
                <a:lnTo>
                  <a:pt x="1856" y="4958"/>
                </a:lnTo>
                <a:lnTo>
                  <a:pt x="1710" y="5251"/>
                </a:lnTo>
                <a:lnTo>
                  <a:pt x="1563" y="5544"/>
                </a:lnTo>
                <a:lnTo>
                  <a:pt x="1466" y="5813"/>
                </a:lnTo>
                <a:lnTo>
                  <a:pt x="562" y="5813"/>
                </a:lnTo>
                <a:lnTo>
                  <a:pt x="464" y="5838"/>
                </a:lnTo>
                <a:lnTo>
                  <a:pt x="342" y="5862"/>
                </a:lnTo>
                <a:lnTo>
                  <a:pt x="244" y="5911"/>
                </a:lnTo>
                <a:lnTo>
                  <a:pt x="171" y="5984"/>
                </a:lnTo>
                <a:lnTo>
                  <a:pt x="98" y="6057"/>
                </a:lnTo>
                <a:lnTo>
                  <a:pt x="49" y="6155"/>
                </a:lnTo>
                <a:lnTo>
                  <a:pt x="25" y="6277"/>
                </a:lnTo>
                <a:lnTo>
                  <a:pt x="0" y="6375"/>
                </a:lnTo>
                <a:lnTo>
                  <a:pt x="0" y="8622"/>
                </a:lnTo>
                <a:lnTo>
                  <a:pt x="25" y="8744"/>
                </a:lnTo>
                <a:lnTo>
                  <a:pt x="49" y="8842"/>
                </a:lnTo>
                <a:lnTo>
                  <a:pt x="98" y="8939"/>
                </a:lnTo>
                <a:lnTo>
                  <a:pt x="171" y="9013"/>
                </a:lnTo>
                <a:lnTo>
                  <a:pt x="244" y="9086"/>
                </a:lnTo>
                <a:lnTo>
                  <a:pt x="342" y="9135"/>
                </a:lnTo>
                <a:lnTo>
                  <a:pt x="464" y="9183"/>
                </a:lnTo>
                <a:lnTo>
                  <a:pt x="1514" y="9183"/>
                </a:lnTo>
                <a:lnTo>
                  <a:pt x="1588" y="9379"/>
                </a:lnTo>
                <a:lnTo>
                  <a:pt x="1685" y="9599"/>
                </a:lnTo>
                <a:lnTo>
                  <a:pt x="1930" y="10014"/>
                </a:lnTo>
                <a:lnTo>
                  <a:pt x="2223" y="10405"/>
                </a:lnTo>
                <a:lnTo>
                  <a:pt x="2589" y="10795"/>
                </a:lnTo>
                <a:lnTo>
                  <a:pt x="2980" y="11162"/>
                </a:lnTo>
                <a:lnTo>
                  <a:pt x="3419" y="11504"/>
                </a:lnTo>
                <a:lnTo>
                  <a:pt x="3908" y="11821"/>
                </a:lnTo>
                <a:lnTo>
                  <a:pt x="4421" y="12065"/>
                </a:lnTo>
                <a:lnTo>
                  <a:pt x="4421" y="14557"/>
                </a:lnTo>
                <a:lnTo>
                  <a:pt x="5105" y="14557"/>
                </a:lnTo>
                <a:lnTo>
                  <a:pt x="6326" y="12896"/>
                </a:lnTo>
                <a:lnTo>
                  <a:pt x="6936" y="13067"/>
                </a:lnTo>
                <a:lnTo>
                  <a:pt x="7571" y="13164"/>
                </a:lnTo>
                <a:lnTo>
                  <a:pt x="8231" y="13238"/>
                </a:lnTo>
                <a:lnTo>
                  <a:pt x="8890" y="13262"/>
                </a:lnTo>
                <a:lnTo>
                  <a:pt x="9550" y="13238"/>
                </a:lnTo>
                <a:lnTo>
                  <a:pt x="10209" y="13164"/>
                </a:lnTo>
                <a:lnTo>
                  <a:pt x="10844" y="13067"/>
                </a:lnTo>
                <a:lnTo>
                  <a:pt x="11455" y="12896"/>
                </a:lnTo>
                <a:lnTo>
                  <a:pt x="12627" y="14557"/>
                </a:lnTo>
                <a:lnTo>
                  <a:pt x="13384" y="14557"/>
                </a:lnTo>
                <a:lnTo>
                  <a:pt x="13384" y="12065"/>
                </a:lnTo>
                <a:lnTo>
                  <a:pt x="13726" y="11919"/>
                </a:lnTo>
                <a:lnTo>
                  <a:pt x="14044" y="11748"/>
                </a:lnTo>
                <a:lnTo>
                  <a:pt x="14337" y="11577"/>
                </a:lnTo>
                <a:lnTo>
                  <a:pt x="14630" y="11382"/>
                </a:lnTo>
                <a:lnTo>
                  <a:pt x="14898" y="11162"/>
                </a:lnTo>
                <a:lnTo>
                  <a:pt x="15143" y="10942"/>
                </a:lnTo>
                <a:lnTo>
                  <a:pt x="15387" y="10698"/>
                </a:lnTo>
                <a:lnTo>
                  <a:pt x="15607" y="10429"/>
                </a:lnTo>
                <a:lnTo>
                  <a:pt x="15778" y="10160"/>
                </a:lnTo>
                <a:lnTo>
                  <a:pt x="15949" y="9892"/>
                </a:lnTo>
                <a:lnTo>
                  <a:pt x="16119" y="9599"/>
                </a:lnTo>
                <a:lnTo>
                  <a:pt x="16242" y="9281"/>
                </a:lnTo>
                <a:lnTo>
                  <a:pt x="16364" y="8964"/>
                </a:lnTo>
                <a:lnTo>
                  <a:pt x="16437" y="8622"/>
                </a:lnTo>
                <a:lnTo>
                  <a:pt x="16510" y="8280"/>
                </a:lnTo>
                <a:lnTo>
                  <a:pt x="16559" y="7938"/>
                </a:lnTo>
                <a:lnTo>
                  <a:pt x="16974" y="7938"/>
                </a:lnTo>
                <a:lnTo>
                  <a:pt x="17096" y="7913"/>
                </a:lnTo>
                <a:lnTo>
                  <a:pt x="17316" y="8109"/>
                </a:lnTo>
                <a:lnTo>
                  <a:pt x="17536" y="8231"/>
                </a:lnTo>
                <a:lnTo>
                  <a:pt x="17780" y="8329"/>
                </a:lnTo>
                <a:lnTo>
                  <a:pt x="18024" y="8353"/>
                </a:lnTo>
                <a:lnTo>
                  <a:pt x="18171" y="8353"/>
                </a:lnTo>
                <a:lnTo>
                  <a:pt x="18318" y="8304"/>
                </a:lnTo>
                <a:lnTo>
                  <a:pt x="18415" y="8255"/>
                </a:lnTo>
                <a:lnTo>
                  <a:pt x="18464" y="8158"/>
                </a:lnTo>
                <a:lnTo>
                  <a:pt x="18513" y="8060"/>
                </a:lnTo>
                <a:lnTo>
                  <a:pt x="18488" y="7962"/>
                </a:lnTo>
                <a:lnTo>
                  <a:pt x="18440" y="7865"/>
                </a:lnTo>
                <a:lnTo>
                  <a:pt x="18342" y="7791"/>
                </a:lnTo>
                <a:lnTo>
                  <a:pt x="18244" y="7767"/>
                </a:lnTo>
                <a:lnTo>
                  <a:pt x="18147" y="7767"/>
                </a:lnTo>
                <a:lnTo>
                  <a:pt x="18024" y="7791"/>
                </a:lnTo>
                <a:lnTo>
                  <a:pt x="17902" y="7767"/>
                </a:lnTo>
                <a:lnTo>
                  <a:pt x="17756" y="7718"/>
                </a:lnTo>
                <a:lnTo>
                  <a:pt x="17634" y="7645"/>
                </a:lnTo>
                <a:lnTo>
                  <a:pt x="17780" y="7523"/>
                </a:lnTo>
                <a:lnTo>
                  <a:pt x="17927" y="7376"/>
                </a:lnTo>
                <a:lnTo>
                  <a:pt x="18049" y="7230"/>
                </a:lnTo>
                <a:lnTo>
                  <a:pt x="18122" y="7059"/>
                </a:lnTo>
                <a:lnTo>
                  <a:pt x="18171" y="6888"/>
                </a:lnTo>
                <a:lnTo>
                  <a:pt x="18171" y="6717"/>
                </a:lnTo>
                <a:lnTo>
                  <a:pt x="18147" y="6546"/>
                </a:lnTo>
                <a:lnTo>
                  <a:pt x="18073" y="6424"/>
                </a:lnTo>
                <a:lnTo>
                  <a:pt x="18000" y="6326"/>
                </a:lnTo>
                <a:lnTo>
                  <a:pt x="17902" y="6253"/>
                </a:lnTo>
                <a:lnTo>
                  <a:pt x="17805" y="6204"/>
                </a:lnTo>
                <a:lnTo>
                  <a:pt x="17683" y="6179"/>
                </a:lnTo>
                <a:lnTo>
                  <a:pt x="17560" y="6179"/>
                </a:lnTo>
                <a:lnTo>
                  <a:pt x="17438" y="6204"/>
                </a:lnTo>
                <a:lnTo>
                  <a:pt x="17341" y="6228"/>
                </a:lnTo>
                <a:lnTo>
                  <a:pt x="17243" y="6277"/>
                </a:lnTo>
                <a:lnTo>
                  <a:pt x="17145" y="6326"/>
                </a:lnTo>
                <a:lnTo>
                  <a:pt x="17048" y="6424"/>
                </a:lnTo>
                <a:lnTo>
                  <a:pt x="16974" y="6497"/>
                </a:lnTo>
                <a:lnTo>
                  <a:pt x="16925" y="6619"/>
                </a:lnTo>
                <a:lnTo>
                  <a:pt x="16852" y="6790"/>
                </a:lnTo>
                <a:lnTo>
                  <a:pt x="16803" y="6985"/>
                </a:lnTo>
                <a:lnTo>
                  <a:pt x="16803" y="7181"/>
                </a:lnTo>
                <a:lnTo>
                  <a:pt x="16828" y="7376"/>
                </a:lnTo>
                <a:lnTo>
                  <a:pt x="16706" y="7376"/>
                </a:lnTo>
                <a:lnTo>
                  <a:pt x="16584" y="7352"/>
                </a:lnTo>
                <a:lnTo>
                  <a:pt x="16559" y="7034"/>
                </a:lnTo>
                <a:lnTo>
                  <a:pt x="16535" y="6717"/>
                </a:lnTo>
                <a:lnTo>
                  <a:pt x="16486" y="6399"/>
                </a:lnTo>
                <a:lnTo>
                  <a:pt x="16413" y="6082"/>
                </a:lnTo>
                <a:lnTo>
                  <a:pt x="16315" y="5764"/>
                </a:lnTo>
                <a:lnTo>
                  <a:pt x="16217" y="5471"/>
                </a:lnTo>
                <a:lnTo>
                  <a:pt x="16095" y="5178"/>
                </a:lnTo>
                <a:lnTo>
                  <a:pt x="15949" y="4885"/>
                </a:lnTo>
                <a:lnTo>
                  <a:pt x="15802" y="4616"/>
                </a:lnTo>
                <a:lnTo>
                  <a:pt x="15631" y="4323"/>
                </a:lnTo>
                <a:lnTo>
                  <a:pt x="15436" y="4079"/>
                </a:lnTo>
                <a:lnTo>
                  <a:pt x="15240" y="3810"/>
                </a:lnTo>
                <a:lnTo>
                  <a:pt x="15020" y="3566"/>
                </a:lnTo>
                <a:lnTo>
                  <a:pt x="14801" y="3322"/>
                </a:lnTo>
                <a:lnTo>
                  <a:pt x="14556" y="3102"/>
                </a:lnTo>
                <a:lnTo>
                  <a:pt x="14312" y="2882"/>
                </a:lnTo>
                <a:lnTo>
                  <a:pt x="14044" y="2663"/>
                </a:lnTo>
                <a:lnTo>
                  <a:pt x="13750" y="2467"/>
                </a:lnTo>
                <a:lnTo>
                  <a:pt x="13457" y="2272"/>
                </a:lnTo>
                <a:lnTo>
                  <a:pt x="13164" y="2101"/>
                </a:lnTo>
                <a:lnTo>
                  <a:pt x="12847" y="1930"/>
                </a:lnTo>
                <a:lnTo>
                  <a:pt x="12529" y="1783"/>
                </a:lnTo>
                <a:lnTo>
                  <a:pt x="12212" y="1637"/>
                </a:lnTo>
                <a:lnTo>
                  <a:pt x="11870" y="1515"/>
                </a:lnTo>
                <a:lnTo>
                  <a:pt x="11528" y="1393"/>
                </a:lnTo>
                <a:lnTo>
                  <a:pt x="11162" y="1295"/>
                </a:lnTo>
                <a:lnTo>
                  <a:pt x="10795" y="1222"/>
                </a:lnTo>
                <a:lnTo>
                  <a:pt x="10429" y="1148"/>
                </a:lnTo>
                <a:lnTo>
                  <a:pt x="10063" y="1099"/>
                </a:lnTo>
                <a:lnTo>
                  <a:pt x="9672" y="1051"/>
                </a:lnTo>
                <a:lnTo>
                  <a:pt x="9281" y="1026"/>
                </a:lnTo>
                <a:lnTo>
                  <a:pt x="8353" y="1026"/>
                </a:lnTo>
                <a:lnTo>
                  <a:pt x="7816" y="1075"/>
                </a:lnTo>
                <a:lnTo>
                  <a:pt x="7278" y="1148"/>
                </a:lnTo>
                <a:lnTo>
                  <a:pt x="6765" y="1270"/>
                </a:lnTo>
                <a:lnTo>
                  <a:pt x="6619" y="1051"/>
                </a:lnTo>
                <a:lnTo>
                  <a:pt x="6472" y="880"/>
                </a:lnTo>
                <a:lnTo>
                  <a:pt x="6301" y="709"/>
                </a:lnTo>
                <a:lnTo>
                  <a:pt x="6155" y="562"/>
                </a:lnTo>
                <a:lnTo>
                  <a:pt x="5984" y="440"/>
                </a:lnTo>
                <a:lnTo>
                  <a:pt x="5837" y="342"/>
                </a:lnTo>
                <a:lnTo>
                  <a:pt x="5520" y="196"/>
                </a:lnTo>
                <a:lnTo>
                  <a:pt x="5251" y="98"/>
                </a:lnTo>
                <a:lnTo>
                  <a:pt x="5031" y="49"/>
                </a:lnTo>
                <a:lnTo>
                  <a:pt x="4836" y="0"/>
                </a:lnTo>
                <a:close/>
              </a:path>
            </a:pathLst>
          </a:custGeom>
          <a:solidFill>
            <a:srgbClr val="CC0000"/>
          </a:solidFill>
          <a:ln>
            <a:noFill/>
          </a:ln>
        </p:spPr>
        <p:txBody>
          <a:bodyPr anchorCtr="0" anchor="ctr" bIns="91425" lIns="91425" rIns="91425" wrap="square" tIns="91425">
            <a:noAutofit/>
          </a:bodyPr>
          <a:lstStyle/>
          <a:p>
            <a:pPr indent="0" lvl="0" marL="0">
              <a:spcBef>
                <a:spcPts val="0"/>
              </a:spcBef>
              <a:spcAft>
                <a:spcPts val="0"/>
              </a:spcAft>
              <a:buNone/>
            </a:pPr>
            <a:r>
              <a:t/>
            </a:r>
            <a:endParaRPr/>
          </a:p>
        </p:txBody>
      </p:sp>
      <p:pic>
        <p:nvPicPr>
          <p:cNvPr id="201" name="Shape 201">
            <a:hlinkClick r:id="rId4"/>
          </p:cNvPr>
          <p:cNvPicPr preferRelativeResize="0"/>
          <p:nvPr/>
        </p:nvPicPr>
        <p:blipFill>
          <a:blip r:embed="rId5">
            <a:alphaModFix/>
          </a:blip>
          <a:stretch>
            <a:fillRect/>
          </a:stretch>
        </p:blipFill>
        <p:spPr>
          <a:xfrm>
            <a:off x="130075" y="76203"/>
            <a:ext cx="592650" cy="592626"/>
          </a:xfrm>
          <a:prstGeom prst="rect">
            <a:avLst/>
          </a:prstGeom>
          <a:noFill/>
          <a:ln>
            <a:noFill/>
          </a:ln>
        </p:spPr>
      </p:pic>
      <p:pic>
        <p:nvPicPr>
          <p:cNvPr descr="Cactus Club Cafe.png" id="202" name="Shape 202"/>
          <p:cNvPicPr preferRelativeResize="0"/>
          <p:nvPr/>
        </p:nvPicPr>
        <p:blipFill rotWithShape="1">
          <a:blip r:embed="rId6">
            <a:alphaModFix/>
          </a:blip>
          <a:srcRect b="9033" l="0" r="0" t="0"/>
          <a:stretch/>
        </p:blipFill>
        <p:spPr>
          <a:xfrm>
            <a:off x="6280575" y="761950"/>
            <a:ext cx="2575925" cy="41678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6" name="Shape 206"/>
        <p:cNvGrpSpPr/>
        <p:nvPr/>
      </p:nvGrpSpPr>
      <p:grpSpPr>
        <a:xfrm>
          <a:off x="0" y="0"/>
          <a:ext cx="0" cy="0"/>
          <a:chOff x="0" y="0"/>
          <a:chExt cx="0" cy="0"/>
        </a:xfrm>
      </p:grpSpPr>
      <p:sp>
        <p:nvSpPr>
          <p:cNvPr id="207" name="Shape 207"/>
          <p:cNvSpPr txBox="1"/>
          <p:nvPr>
            <p:ph type="title"/>
          </p:nvPr>
        </p:nvSpPr>
        <p:spPr>
          <a:xfrm>
            <a:off x="1031425" y="750150"/>
            <a:ext cx="7081200" cy="539100"/>
          </a:xfrm>
          <a:prstGeom prst="rect">
            <a:avLst/>
          </a:prstGeom>
        </p:spPr>
        <p:txBody>
          <a:bodyPr anchorCtr="0" anchor="t" bIns="91425" lIns="91425" rIns="91425" wrap="square" tIns="91425">
            <a:noAutofit/>
          </a:bodyPr>
          <a:lstStyle/>
          <a:p>
            <a:pPr indent="0" lvl="0" marL="0">
              <a:spcBef>
                <a:spcPts val="0"/>
              </a:spcBef>
              <a:spcAft>
                <a:spcPts val="0"/>
              </a:spcAft>
              <a:buNone/>
            </a:pPr>
            <a:r>
              <a:rPr b="1" i="0" lang="en" sz="2400">
                <a:latin typeface="Muli"/>
                <a:ea typeface="Muli"/>
                <a:cs typeface="Muli"/>
                <a:sym typeface="Muli"/>
              </a:rPr>
              <a:t>Marketing Strategy </a:t>
            </a:r>
            <a:endParaRPr b="1" i="0" sz="2400">
              <a:latin typeface="Muli"/>
              <a:ea typeface="Muli"/>
              <a:cs typeface="Muli"/>
              <a:sym typeface="Muli"/>
            </a:endParaRPr>
          </a:p>
        </p:txBody>
      </p:sp>
      <p:sp>
        <p:nvSpPr>
          <p:cNvPr id="208" name="Shape 208"/>
          <p:cNvSpPr txBox="1"/>
          <p:nvPr>
            <p:ph idx="1" type="body"/>
          </p:nvPr>
        </p:nvSpPr>
        <p:spPr>
          <a:xfrm>
            <a:off x="879025" y="1584825"/>
            <a:ext cx="7081200" cy="3228600"/>
          </a:xfrm>
          <a:prstGeom prst="rect">
            <a:avLst/>
          </a:prstGeom>
        </p:spPr>
        <p:txBody>
          <a:bodyPr anchorCtr="0" anchor="t" bIns="91425" lIns="91425" rIns="91425" wrap="square" tIns="91425">
            <a:noAutofit/>
          </a:bodyPr>
          <a:lstStyle/>
          <a:p>
            <a:pPr indent="-361950" lvl="0" marL="457200" rtl="0">
              <a:lnSpc>
                <a:spcPct val="100000"/>
              </a:lnSpc>
              <a:spcBef>
                <a:spcPts val="0"/>
              </a:spcBef>
              <a:spcAft>
                <a:spcPts val="0"/>
              </a:spcAft>
              <a:buClr>
                <a:srgbClr val="CC4125"/>
              </a:buClr>
              <a:buSzPts val="2100"/>
              <a:buFont typeface="Muli"/>
              <a:buChar char="◈"/>
            </a:pPr>
            <a:r>
              <a:rPr lang="en" sz="2100">
                <a:solidFill>
                  <a:schemeClr val="dk1"/>
                </a:solidFill>
                <a:latin typeface="Muli"/>
                <a:ea typeface="Muli"/>
                <a:cs typeface="Muli"/>
                <a:sym typeface="Muli"/>
              </a:rPr>
              <a:t>Digital Advertising</a:t>
            </a:r>
            <a:endParaRPr sz="2100">
              <a:solidFill>
                <a:schemeClr val="dk1"/>
              </a:solidFill>
              <a:latin typeface="Muli"/>
              <a:ea typeface="Muli"/>
              <a:cs typeface="Muli"/>
              <a:sym typeface="Muli"/>
            </a:endParaRPr>
          </a:p>
          <a:p>
            <a:pPr indent="-330200" lvl="0" marL="457200" rtl="0">
              <a:lnSpc>
                <a:spcPct val="100000"/>
              </a:lnSpc>
              <a:spcBef>
                <a:spcPts val="0"/>
              </a:spcBef>
              <a:spcAft>
                <a:spcPts val="0"/>
              </a:spcAft>
              <a:buClr>
                <a:srgbClr val="CC4125"/>
              </a:buClr>
              <a:buSzPts val="1600"/>
              <a:buFont typeface="Muli"/>
              <a:buChar char="◈"/>
            </a:pPr>
            <a:r>
              <a:rPr lang="en" sz="1600">
                <a:solidFill>
                  <a:schemeClr val="dk1"/>
                </a:solidFill>
                <a:latin typeface="Muli"/>
                <a:ea typeface="Muli"/>
                <a:cs typeface="Muli"/>
                <a:sym typeface="Muli"/>
              </a:rPr>
              <a:t>Hashtag advertisement</a:t>
            </a:r>
            <a:endParaRPr sz="1600">
              <a:solidFill>
                <a:schemeClr val="dk1"/>
              </a:solidFill>
              <a:latin typeface="Muli"/>
              <a:ea typeface="Muli"/>
              <a:cs typeface="Muli"/>
              <a:sym typeface="Muli"/>
            </a:endParaRPr>
          </a:p>
          <a:p>
            <a:pPr indent="-330200" lvl="0" marL="457200" rtl="0">
              <a:lnSpc>
                <a:spcPct val="100000"/>
              </a:lnSpc>
              <a:spcBef>
                <a:spcPts val="0"/>
              </a:spcBef>
              <a:spcAft>
                <a:spcPts val="0"/>
              </a:spcAft>
              <a:buClr>
                <a:srgbClr val="CC4125"/>
              </a:buClr>
              <a:buSzPts val="1600"/>
              <a:buFont typeface="Muli"/>
              <a:buChar char="◈"/>
            </a:pPr>
            <a:r>
              <a:rPr lang="en" sz="1600">
                <a:solidFill>
                  <a:schemeClr val="dk1"/>
                </a:solidFill>
                <a:latin typeface="Muli"/>
                <a:ea typeface="Muli"/>
                <a:cs typeface="Muli"/>
                <a:sym typeface="Muli"/>
              </a:rPr>
              <a:t>Instagram influencers</a:t>
            </a:r>
            <a:endParaRPr sz="1600">
              <a:solidFill>
                <a:schemeClr val="dk1"/>
              </a:solidFill>
              <a:latin typeface="Muli"/>
              <a:ea typeface="Muli"/>
              <a:cs typeface="Muli"/>
              <a:sym typeface="Muli"/>
            </a:endParaRPr>
          </a:p>
          <a:p>
            <a:pPr indent="-330200" lvl="0" marL="457200" rtl="0">
              <a:lnSpc>
                <a:spcPct val="100000"/>
              </a:lnSpc>
              <a:spcBef>
                <a:spcPts val="0"/>
              </a:spcBef>
              <a:spcAft>
                <a:spcPts val="0"/>
              </a:spcAft>
              <a:buClr>
                <a:srgbClr val="CC4125"/>
              </a:buClr>
              <a:buSzPts val="1600"/>
              <a:buFont typeface="Muli"/>
              <a:buChar char="◈"/>
            </a:pPr>
            <a:r>
              <a:rPr lang="en" sz="1600">
                <a:solidFill>
                  <a:schemeClr val="dk1"/>
                </a:solidFill>
                <a:latin typeface="Muli"/>
                <a:ea typeface="Muli"/>
                <a:cs typeface="Muli"/>
                <a:sym typeface="Muli"/>
              </a:rPr>
              <a:t>Featured user</a:t>
            </a:r>
            <a:endParaRPr sz="1600">
              <a:solidFill>
                <a:schemeClr val="dk1"/>
              </a:solidFill>
              <a:latin typeface="Muli"/>
              <a:ea typeface="Muli"/>
              <a:cs typeface="Muli"/>
              <a:sym typeface="Muli"/>
            </a:endParaRPr>
          </a:p>
          <a:p>
            <a:pPr indent="0" lvl="0" marL="0" rtl="0">
              <a:lnSpc>
                <a:spcPct val="100000"/>
              </a:lnSpc>
              <a:spcBef>
                <a:spcPts val="0"/>
              </a:spcBef>
              <a:spcAft>
                <a:spcPts val="0"/>
              </a:spcAft>
              <a:buClr>
                <a:srgbClr val="000000"/>
              </a:buClr>
              <a:buSzPts val="1100"/>
              <a:buFont typeface="Arial"/>
              <a:buNone/>
            </a:pPr>
            <a:r>
              <a:t/>
            </a:r>
            <a:endParaRPr>
              <a:solidFill>
                <a:schemeClr val="dk1"/>
              </a:solidFill>
              <a:latin typeface="Muli"/>
              <a:ea typeface="Muli"/>
              <a:cs typeface="Muli"/>
              <a:sym typeface="Muli"/>
            </a:endParaRPr>
          </a:p>
          <a:p>
            <a:pPr indent="-368300" lvl="0" marL="457200" rtl="0">
              <a:lnSpc>
                <a:spcPct val="100000"/>
              </a:lnSpc>
              <a:spcBef>
                <a:spcPts val="0"/>
              </a:spcBef>
              <a:spcAft>
                <a:spcPts val="0"/>
              </a:spcAft>
              <a:buClr>
                <a:srgbClr val="CC4125"/>
              </a:buClr>
              <a:buSzPts val="2200"/>
              <a:buFont typeface="Muli"/>
              <a:buChar char="◈"/>
            </a:pPr>
            <a:r>
              <a:rPr lang="en" sz="2200">
                <a:solidFill>
                  <a:schemeClr val="dk1"/>
                </a:solidFill>
                <a:latin typeface="Muli"/>
                <a:ea typeface="Muli"/>
                <a:cs typeface="Muli"/>
                <a:sym typeface="Muli"/>
              </a:rPr>
              <a:t>Hands-on Advertising</a:t>
            </a:r>
            <a:endParaRPr sz="2200">
              <a:solidFill>
                <a:schemeClr val="dk1"/>
              </a:solidFill>
              <a:latin typeface="Muli"/>
              <a:ea typeface="Muli"/>
              <a:cs typeface="Muli"/>
              <a:sym typeface="Muli"/>
            </a:endParaRPr>
          </a:p>
          <a:p>
            <a:pPr indent="-330200" lvl="0" marL="457200" rtl="0">
              <a:lnSpc>
                <a:spcPct val="100000"/>
              </a:lnSpc>
              <a:spcBef>
                <a:spcPts val="0"/>
              </a:spcBef>
              <a:spcAft>
                <a:spcPts val="0"/>
              </a:spcAft>
              <a:buClr>
                <a:srgbClr val="CC4125"/>
              </a:buClr>
              <a:buSzPts val="1600"/>
              <a:buFont typeface="Muli"/>
              <a:buChar char="◈"/>
            </a:pPr>
            <a:r>
              <a:rPr lang="en" sz="1600">
                <a:solidFill>
                  <a:schemeClr val="dk1"/>
                </a:solidFill>
                <a:latin typeface="Muli"/>
                <a:ea typeface="Muli"/>
                <a:cs typeface="Muli"/>
                <a:sym typeface="Muli"/>
              </a:rPr>
              <a:t>Restaurant Stickers</a:t>
            </a:r>
            <a:endParaRPr sz="1600">
              <a:solidFill>
                <a:schemeClr val="dk1"/>
              </a:solidFill>
              <a:latin typeface="Muli"/>
              <a:ea typeface="Muli"/>
              <a:cs typeface="Muli"/>
              <a:sym typeface="Muli"/>
            </a:endParaRPr>
          </a:p>
          <a:p>
            <a:pPr indent="-330200" lvl="0" marL="457200" rtl="0">
              <a:lnSpc>
                <a:spcPct val="100000"/>
              </a:lnSpc>
              <a:spcBef>
                <a:spcPts val="0"/>
              </a:spcBef>
              <a:spcAft>
                <a:spcPts val="0"/>
              </a:spcAft>
              <a:buClr>
                <a:srgbClr val="CC4125"/>
              </a:buClr>
              <a:buSzPts val="1600"/>
              <a:buFont typeface="Muli"/>
              <a:buChar char="◈"/>
            </a:pPr>
            <a:r>
              <a:rPr lang="en" sz="1600">
                <a:solidFill>
                  <a:schemeClr val="dk1"/>
                </a:solidFill>
                <a:latin typeface="Muli"/>
                <a:ea typeface="Muli"/>
                <a:cs typeface="Muli"/>
                <a:sym typeface="Muli"/>
              </a:rPr>
              <a:t>Gift card giveaway</a:t>
            </a:r>
            <a:endParaRPr sz="1600">
              <a:solidFill>
                <a:schemeClr val="dk1"/>
              </a:solidFill>
              <a:latin typeface="Muli"/>
              <a:ea typeface="Muli"/>
              <a:cs typeface="Muli"/>
              <a:sym typeface="Muli"/>
            </a:endParaRPr>
          </a:p>
          <a:p>
            <a:pPr indent="-330200" lvl="0" marL="457200" rtl="0">
              <a:lnSpc>
                <a:spcPct val="100000"/>
              </a:lnSpc>
              <a:spcBef>
                <a:spcPts val="0"/>
              </a:spcBef>
              <a:spcAft>
                <a:spcPts val="0"/>
              </a:spcAft>
              <a:buClr>
                <a:srgbClr val="CC4125"/>
              </a:buClr>
              <a:buSzPts val="1600"/>
              <a:buFont typeface="Muli"/>
              <a:buChar char="◈"/>
            </a:pPr>
            <a:r>
              <a:rPr lang="en" sz="1600">
                <a:solidFill>
                  <a:schemeClr val="dk1"/>
                </a:solidFill>
                <a:latin typeface="Muli"/>
                <a:ea typeface="Muli"/>
                <a:cs typeface="Muli"/>
                <a:sym typeface="Muli"/>
              </a:rPr>
              <a:t>Menu-scramble</a:t>
            </a:r>
            <a:endParaRPr sz="1600">
              <a:solidFill>
                <a:schemeClr val="dk1"/>
              </a:solidFill>
              <a:latin typeface="Muli"/>
              <a:ea typeface="Muli"/>
              <a:cs typeface="Muli"/>
              <a:sym typeface="Muli"/>
            </a:endParaRPr>
          </a:p>
          <a:p>
            <a:pPr indent="0" lvl="0" marL="0">
              <a:spcBef>
                <a:spcPts val="600"/>
              </a:spcBef>
              <a:spcAft>
                <a:spcPts val="0"/>
              </a:spcAft>
              <a:buNone/>
            </a:pPr>
            <a:r>
              <a:t/>
            </a:r>
            <a:endParaRPr/>
          </a:p>
        </p:txBody>
      </p:sp>
      <p:grpSp>
        <p:nvGrpSpPr>
          <p:cNvPr id="209" name="Shape 209"/>
          <p:cNvGrpSpPr/>
          <p:nvPr/>
        </p:nvGrpSpPr>
        <p:grpSpPr>
          <a:xfrm>
            <a:off x="4416909" y="87780"/>
            <a:ext cx="310230" cy="366786"/>
            <a:chOff x="4636075" y="261925"/>
            <a:chExt cx="401800" cy="475050"/>
          </a:xfrm>
        </p:grpSpPr>
        <p:sp>
          <p:nvSpPr>
            <p:cNvPr id="210" name="Shape 210"/>
            <p:cNvSpPr/>
            <p:nvPr/>
          </p:nvSpPr>
          <p:spPr>
            <a:xfrm>
              <a:off x="4665400" y="326650"/>
              <a:ext cx="372475" cy="97100"/>
            </a:xfrm>
            <a:custGeom>
              <a:pathLst>
                <a:path extrusionOk="0" h="3884" w="14899">
                  <a:moveTo>
                    <a:pt x="928" y="0"/>
                  </a:moveTo>
                  <a:lnTo>
                    <a:pt x="733" y="25"/>
                  </a:lnTo>
                  <a:lnTo>
                    <a:pt x="562" y="74"/>
                  </a:lnTo>
                  <a:lnTo>
                    <a:pt x="391" y="171"/>
                  </a:lnTo>
                  <a:lnTo>
                    <a:pt x="269" y="269"/>
                  </a:lnTo>
                  <a:lnTo>
                    <a:pt x="147" y="416"/>
                  </a:lnTo>
                  <a:lnTo>
                    <a:pt x="73" y="562"/>
                  </a:lnTo>
                  <a:lnTo>
                    <a:pt x="0" y="733"/>
                  </a:lnTo>
                  <a:lnTo>
                    <a:pt x="0" y="928"/>
                  </a:lnTo>
                  <a:lnTo>
                    <a:pt x="0" y="2956"/>
                  </a:lnTo>
                  <a:lnTo>
                    <a:pt x="0" y="3151"/>
                  </a:lnTo>
                  <a:lnTo>
                    <a:pt x="73" y="3322"/>
                  </a:lnTo>
                  <a:lnTo>
                    <a:pt x="147" y="3468"/>
                  </a:lnTo>
                  <a:lnTo>
                    <a:pt x="269" y="3615"/>
                  </a:lnTo>
                  <a:lnTo>
                    <a:pt x="391" y="3737"/>
                  </a:lnTo>
                  <a:lnTo>
                    <a:pt x="562" y="3810"/>
                  </a:lnTo>
                  <a:lnTo>
                    <a:pt x="733" y="3859"/>
                  </a:lnTo>
                  <a:lnTo>
                    <a:pt x="928" y="3884"/>
                  </a:lnTo>
                  <a:lnTo>
                    <a:pt x="12798" y="3884"/>
                  </a:lnTo>
                  <a:lnTo>
                    <a:pt x="14898" y="1954"/>
                  </a:lnTo>
                  <a:lnTo>
                    <a:pt x="12798" y="0"/>
                  </a:lnTo>
                  <a:close/>
                </a:path>
              </a:pathLst>
            </a:custGeom>
            <a:solidFill>
              <a:srgbClr val="CC0000"/>
            </a:solidFill>
            <a:ln>
              <a:noFill/>
            </a:ln>
          </p:spPr>
          <p:txBody>
            <a:bodyPr anchorCtr="0" anchor="ctr" bIns="91425" lIns="91425" rIns="91425" wrap="square" tIns="91425">
              <a:noAutofit/>
            </a:bodyPr>
            <a:lstStyle/>
            <a:p>
              <a:pPr indent="0" lvl="0" marL="0">
                <a:spcBef>
                  <a:spcPts val="0"/>
                </a:spcBef>
                <a:spcAft>
                  <a:spcPts val="0"/>
                </a:spcAft>
                <a:buNone/>
              </a:pPr>
              <a:r>
                <a:t/>
              </a:r>
              <a:endParaRPr/>
            </a:p>
          </p:txBody>
        </p:sp>
        <p:sp>
          <p:nvSpPr>
            <p:cNvPr id="211" name="Shape 211"/>
            <p:cNvSpPr/>
            <p:nvPr/>
          </p:nvSpPr>
          <p:spPr>
            <a:xfrm>
              <a:off x="4636075" y="438375"/>
              <a:ext cx="372475" cy="97125"/>
            </a:xfrm>
            <a:custGeom>
              <a:pathLst>
                <a:path extrusionOk="0" h="3885" w="14899">
                  <a:moveTo>
                    <a:pt x="2101" y="1"/>
                  </a:moveTo>
                  <a:lnTo>
                    <a:pt x="1" y="1930"/>
                  </a:lnTo>
                  <a:lnTo>
                    <a:pt x="2101" y="3884"/>
                  </a:lnTo>
                  <a:lnTo>
                    <a:pt x="13971" y="3884"/>
                  </a:lnTo>
                  <a:lnTo>
                    <a:pt x="14166" y="3860"/>
                  </a:lnTo>
                  <a:lnTo>
                    <a:pt x="14337" y="3811"/>
                  </a:lnTo>
                  <a:lnTo>
                    <a:pt x="14508" y="3713"/>
                  </a:lnTo>
                  <a:lnTo>
                    <a:pt x="14630" y="3615"/>
                  </a:lnTo>
                  <a:lnTo>
                    <a:pt x="14752" y="3469"/>
                  </a:lnTo>
                  <a:lnTo>
                    <a:pt x="14826" y="3322"/>
                  </a:lnTo>
                  <a:lnTo>
                    <a:pt x="14899" y="3151"/>
                  </a:lnTo>
                  <a:lnTo>
                    <a:pt x="14899" y="2956"/>
                  </a:lnTo>
                  <a:lnTo>
                    <a:pt x="14899" y="929"/>
                  </a:lnTo>
                  <a:lnTo>
                    <a:pt x="14899" y="733"/>
                  </a:lnTo>
                  <a:lnTo>
                    <a:pt x="14826" y="563"/>
                  </a:lnTo>
                  <a:lnTo>
                    <a:pt x="14752" y="416"/>
                  </a:lnTo>
                  <a:lnTo>
                    <a:pt x="14630" y="269"/>
                  </a:lnTo>
                  <a:lnTo>
                    <a:pt x="14508" y="147"/>
                  </a:lnTo>
                  <a:lnTo>
                    <a:pt x="14337" y="74"/>
                  </a:lnTo>
                  <a:lnTo>
                    <a:pt x="14166" y="25"/>
                  </a:lnTo>
                  <a:lnTo>
                    <a:pt x="13971" y="1"/>
                  </a:lnTo>
                  <a:close/>
                </a:path>
              </a:pathLst>
            </a:custGeom>
            <a:solidFill>
              <a:srgbClr val="CC0000"/>
            </a:solidFill>
            <a:ln>
              <a:noFill/>
            </a:ln>
          </p:spPr>
          <p:txBody>
            <a:bodyPr anchorCtr="0" anchor="ctr" bIns="91425" lIns="91425" rIns="91425" wrap="square" tIns="91425">
              <a:noAutofit/>
            </a:bodyPr>
            <a:lstStyle/>
            <a:p>
              <a:pPr indent="0" lvl="0" marL="0">
                <a:spcBef>
                  <a:spcPts val="0"/>
                </a:spcBef>
                <a:spcAft>
                  <a:spcPts val="0"/>
                </a:spcAft>
                <a:buNone/>
              </a:pPr>
              <a:r>
                <a:t/>
              </a:r>
              <a:endParaRPr/>
            </a:p>
          </p:txBody>
        </p:sp>
        <p:sp>
          <p:nvSpPr>
            <p:cNvPr id="212" name="Shape 212"/>
            <p:cNvSpPr/>
            <p:nvPr/>
          </p:nvSpPr>
          <p:spPr>
            <a:xfrm>
              <a:off x="4814975" y="261925"/>
              <a:ext cx="44000" cy="50100"/>
            </a:xfrm>
            <a:custGeom>
              <a:pathLst>
                <a:path extrusionOk="0" h="2004" w="1760">
                  <a:moveTo>
                    <a:pt x="563" y="1"/>
                  </a:moveTo>
                  <a:lnTo>
                    <a:pt x="465" y="25"/>
                  </a:lnTo>
                  <a:lnTo>
                    <a:pt x="343" y="49"/>
                  </a:lnTo>
                  <a:lnTo>
                    <a:pt x="245" y="98"/>
                  </a:lnTo>
                  <a:lnTo>
                    <a:pt x="172" y="171"/>
                  </a:lnTo>
                  <a:lnTo>
                    <a:pt x="99" y="269"/>
                  </a:lnTo>
                  <a:lnTo>
                    <a:pt x="25" y="367"/>
                  </a:lnTo>
                  <a:lnTo>
                    <a:pt x="1" y="465"/>
                  </a:lnTo>
                  <a:lnTo>
                    <a:pt x="1" y="587"/>
                  </a:lnTo>
                  <a:lnTo>
                    <a:pt x="1" y="2003"/>
                  </a:lnTo>
                  <a:lnTo>
                    <a:pt x="1759" y="2003"/>
                  </a:lnTo>
                  <a:lnTo>
                    <a:pt x="1759" y="587"/>
                  </a:lnTo>
                  <a:lnTo>
                    <a:pt x="1759" y="465"/>
                  </a:lnTo>
                  <a:lnTo>
                    <a:pt x="1735" y="367"/>
                  </a:lnTo>
                  <a:lnTo>
                    <a:pt x="1662" y="269"/>
                  </a:lnTo>
                  <a:lnTo>
                    <a:pt x="1588" y="171"/>
                  </a:lnTo>
                  <a:lnTo>
                    <a:pt x="1515" y="98"/>
                  </a:lnTo>
                  <a:lnTo>
                    <a:pt x="1417" y="49"/>
                  </a:lnTo>
                  <a:lnTo>
                    <a:pt x="1295" y="25"/>
                  </a:lnTo>
                  <a:lnTo>
                    <a:pt x="1198" y="1"/>
                  </a:lnTo>
                  <a:close/>
                </a:path>
              </a:pathLst>
            </a:custGeom>
            <a:solidFill>
              <a:srgbClr val="CC0000"/>
            </a:solidFill>
            <a:ln>
              <a:noFill/>
            </a:ln>
          </p:spPr>
          <p:txBody>
            <a:bodyPr anchorCtr="0" anchor="ctr" bIns="91425" lIns="91425" rIns="91425" wrap="square" tIns="91425">
              <a:noAutofit/>
            </a:bodyPr>
            <a:lstStyle/>
            <a:p>
              <a:pPr indent="0" lvl="0" marL="0">
                <a:spcBef>
                  <a:spcPts val="0"/>
                </a:spcBef>
                <a:spcAft>
                  <a:spcPts val="0"/>
                </a:spcAft>
                <a:buNone/>
              </a:pPr>
              <a:r>
                <a:t/>
              </a:r>
              <a:endParaRPr/>
            </a:p>
          </p:txBody>
        </p:sp>
        <p:sp>
          <p:nvSpPr>
            <p:cNvPr id="213" name="Shape 213"/>
            <p:cNvSpPr/>
            <p:nvPr/>
          </p:nvSpPr>
          <p:spPr>
            <a:xfrm>
              <a:off x="4814975" y="550125"/>
              <a:ext cx="44000" cy="186850"/>
            </a:xfrm>
            <a:custGeom>
              <a:pathLst>
                <a:path extrusionOk="0" h="7474" w="1760">
                  <a:moveTo>
                    <a:pt x="1" y="0"/>
                  </a:moveTo>
                  <a:lnTo>
                    <a:pt x="1" y="7474"/>
                  </a:lnTo>
                  <a:lnTo>
                    <a:pt x="1759" y="7474"/>
                  </a:lnTo>
                  <a:lnTo>
                    <a:pt x="1759" y="0"/>
                  </a:lnTo>
                  <a:close/>
                </a:path>
              </a:pathLst>
            </a:custGeom>
            <a:solidFill>
              <a:srgbClr val="CC0000"/>
            </a:solidFill>
            <a:ln>
              <a:noFill/>
            </a:ln>
          </p:spPr>
          <p:txBody>
            <a:bodyPr anchorCtr="0" anchor="ctr" bIns="91425" lIns="91425" rIns="91425" wrap="square" tIns="91425">
              <a:noAutofit/>
            </a:bodyPr>
            <a:lstStyle/>
            <a:p>
              <a:pPr indent="0" lvl="0" marL="0">
                <a:spcBef>
                  <a:spcPts val="0"/>
                </a:spcBef>
                <a:spcAft>
                  <a:spcPts val="0"/>
                </a:spcAft>
                <a:buNone/>
              </a:pPr>
              <a:r>
                <a:t/>
              </a:r>
              <a:endParaRPr/>
            </a:p>
          </p:txBody>
        </p:sp>
      </p:grpSp>
      <p:pic>
        <p:nvPicPr>
          <p:cNvPr id="214" name="Shape 214">
            <a:hlinkClick r:id="rId3"/>
          </p:cNvPr>
          <p:cNvPicPr preferRelativeResize="0"/>
          <p:nvPr/>
        </p:nvPicPr>
        <p:blipFill>
          <a:blip r:embed="rId4">
            <a:alphaModFix/>
          </a:blip>
          <a:stretch>
            <a:fillRect/>
          </a:stretch>
        </p:blipFill>
        <p:spPr>
          <a:xfrm>
            <a:off x="252725" y="4292203"/>
            <a:ext cx="592650" cy="59262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8" name="Shape 218"/>
        <p:cNvGrpSpPr/>
        <p:nvPr/>
      </p:nvGrpSpPr>
      <p:grpSpPr>
        <a:xfrm>
          <a:off x="0" y="0"/>
          <a:ext cx="0" cy="0"/>
          <a:chOff x="0" y="0"/>
          <a:chExt cx="0" cy="0"/>
        </a:xfrm>
      </p:grpSpPr>
      <p:sp>
        <p:nvSpPr>
          <p:cNvPr id="219" name="Shape 219"/>
          <p:cNvSpPr txBox="1"/>
          <p:nvPr>
            <p:ph type="title"/>
          </p:nvPr>
        </p:nvSpPr>
        <p:spPr>
          <a:xfrm>
            <a:off x="1031425" y="731113"/>
            <a:ext cx="7081200" cy="539100"/>
          </a:xfrm>
          <a:prstGeom prst="rect">
            <a:avLst/>
          </a:prstGeom>
        </p:spPr>
        <p:txBody>
          <a:bodyPr anchorCtr="0" anchor="t" bIns="91425" lIns="91425" rIns="91425" wrap="square" tIns="91425">
            <a:noAutofit/>
          </a:bodyPr>
          <a:lstStyle/>
          <a:p>
            <a:pPr indent="0" lvl="0" marL="0" rtl="0">
              <a:spcBef>
                <a:spcPts val="0"/>
              </a:spcBef>
              <a:spcAft>
                <a:spcPts val="0"/>
              </a:spcAft>
              <a:buNone/>
            </a:pPr>
            <a:r>
              <a:rPr b="1" i="0" lang="en" sz="2400">
                <a:latin typeface="Muli"/>
                <a:ea typeface="Muli"/>
                <a:cs typeface="Muli"/>
                <a:sym typeface="Muli"/>
              </a:rPr>
              <a:t>Marketing Strategy </a:t>
            </a:r>
            <a:endParaRPr b="1" i="0" sz="2400">
              <a:latin typeface="Muli"/>
              <a:ea typeface="Muli"/>
              <a:cs typeface="Muli"/>
              <a:sym typeface="Muli"/>
            </a:endParaRPr>
          </a:p>
        </p:txBody>
      </p:sp>
      <p:sp>
        <p:nvSpPr>
          <p:cNvPr id="220" name="Shape 220"/>
          <p:cNvSpPr txBox="1"/>
          <p:nvPr>
            <p:ph idx="1" type="body"/>
          </p:nvPr>
        </p:nvSpPr>
        <p:spPr>
          <a:xfrm>
            <a:off x="845375" y="1584825"/>
            <a:ext cx="7081200" cy="3228600"/>
          </a:xfrm>
          <a:prstGeom prst="rect">
            <a:avLst/>
          </a:prstGeom>
        </p:spPr>
        <p:txBody>
          <a:bodyPr anchorCtr="0" anchor="t" bIns="91425" lIns="91425" rIns="91425" wrap="square" tIns="91425">
            <a:noAutofit/>
          </a:bodyPr>
          <a:lstStyle/>
          <a:p>
            <a:pPr indent="-361950" lvl="0" marL="457200" rtl="0">
              <a:lnSpc>
                <a:spcPct val="100000"/>
              </a:lnSpc>
              <a:spcBef>
                <a:spcPts val="0"/>
              </a:spcBef>
              <a:spcAft>
                <a:spcPts val="0"/>
              </a:spcAft>
              <a:buClr>
                <a:srgbClr val="CC4125"/>
              </a:buClr>
              <a:buSzPts val="2100"/>
              <a:buFont typeface="Muli"/>
              <a:buChar char="◈"/>
            </a:pPr>
            <a:r>
              <a:rPr lang="en" sz="2100">
                <a:solidFill>
                  <a:schemeClr val="dk1"/>
                </a:solidFill>
                <a:latin typeface="Muli"/>
                <a:ea typeface="Muli"/>
                <a:cs typeface="Muli"/>
                <a:sym typeface="Muli"/>
              </a:rPr>
              <a:t>Digital Advertising</a:t>
            </a:r>
            <a:endParaRPr sz="2100">
              <a:solidFill>
                <a:schemeClr val="dk1"/>
              </a:solidFill>
              <a:latin typeface="Muli"/>
              <a:ea typeface="Muli"/>
              <a:cs typeface="Muli"/>
              <a:sym typeface="Muli"/>
            </a:endParaRPr>
          </a:p>
          <a:p>
            <a:pPr indent="-330200" lvl="0" marL="457200" rtl="0">
              <a:lnSpc>
                <a:spcPct val="100000"/>
              </a:lnSpc>
              <a:spcBef>
                <a:spcPts val="0"/>
              </a:spcBef>
              <a:spcAft>
                <a:spcPts val="0"/>
              </a:spcAft>
              <a:buClr>
                <a:srgbClr val="CC4125"/>
              </a:buClr>
              <a:buSzPts val="1600"/>
              <a:buFont typeface="Muli"/>
              <a:buChar char="◈"/>
            </a:pPr>
            <a:r>
              <a:rPr lang="en" sz="1600">
                <a:solidFill>
                  <a:schemeClr val="dk1"/>
                </a:solidFill>
                <a:latin typeface="Muli"/>
                <a:ea typeface="Muli"/>
                <a:cs typeface="Muli"/>
                <a:sym typeface="Muli"/>
              </a:rPr>
              <a:t>Hashtag advertisement</a:t>
            </a:r>
            <a:endParaRPr sz="1600">
              <a:solidFill>
                <a:schemeClr val="dk1"/>
              </a:solidFill>
              <a:latin typeface="Muli"/>
              <a:ea typeface="Muli"/>
              <a:cs typeface="Muli"/>
              <a:sym typeface="Muli"/>
            </a:endParaRPr>
          </a:p>
          <a:p>
            <a:pPr indent="-330200" lvl="0" marL="457200" rtl="0">
              <a:lnSpc>
                <a:spcPct val="100000"/>
              </a:lnSpc>
              <a:spcBef>
                <a:spcPts val="0"/>
              </a:spcBef>
              <a:spcAft>
                <a:spcPts val="0"/>
              </a:spcAft>
              <a:buClr>
                <a:srgbClr val="CC4125"/>
              </a:buClr>
              <a:buSzPts val="1600"/>
              <a:buFont typeface="Muli"/>
              <a:buChar char="◈"/>
            </a:pPr>
            <a:r>
              <a:rPr lang="en" sz="1600">
                <a:solidFill>
                  <a:schemeClr val="dk1"/>
                </a:solidFill>
                <a:latin typeface="Muli"/>
                <a:ea typeface="Muli"/>
                <a:cs typeface="Muli"/>
                <a:sym typeface="Muli"/>
              </a:rPr>
              <a:t>Instagram influencers</a:t>
            </a:r>
            <a:endParaRPr sz="1600">
              <a:solidFill>
                <a:schemeClr val="dk1"/>
              </a:solidFill>
              <a:latin typeface="Muli"/>
              <a:ea typeface="Muli"/>
              <a:cs typeface="Muli"/>
              <a:sym typeface="Muli"/>
            </a:endParaRPr>
          </a:p>
          <a:p>
            <a:pPr indent="-330200" lvl="0" marL="457200" rtl="0">
              <a:lnSpc>
                <a:spcPct val="100000"/>
              </a:lnSpc>
              <a:spcBef>
                <a:spcPts val="0"/>
              </a:spcBef>
              <a:spcAft>
                <a:spcPts val="0"/>
              </a:spcAft>
              <a:buClr>
                <a:srgbClr val="CC4125"/>
              </a:buClr>
              <a:buSzPts val="1600"/>
              <a:buFont typeface="Muli"/>
              <a:buChar char="◈"/>
            </a:pPr>
            <a:r>
              <a:rPr lang="en" sz="1600">
                <a:solidFill>
                  <a:schemeClr val="dk1"/>
                </a:solidFill>
                <a:latin typeface="Muli"/>
                <a:ea typeface="Muli"/>
                <a:cs typeface="Muli"/>
                <a:sym typeface="Muli"/>
              </a:rPr>
              <a:t>Featured user</a:t>
            </a:r>
            <a:endParaRPr sz="1600">
              <a:solidFill>
                <a:schemeClr val="dk1"/>
              </a:solidFill>
              <a:latin typeface="Muli"/>
              <a:ea typeface="Muli"/>
              <a:cs typeface="Muli"/>
              <a:sym typeface="Muli"/>
            </a:endParaRPr>
          </a:p>
          <a:p>
            <a:pPr indent="0" lvl="0" marL="0" rtl="0">
              <a:lnSpc>
                <a:spcPct val="100000"/>
              </a:lnSpc>
              <a:spcBef>
                <a:spcPts val="0"/>
              </a:spcBef>
              <a:spcAft>
                <a:spcPts val="0"/>
              </a:spcAft>
              <a:buClr>
                <a:srgbClr val="000000"/>
              </a:buClr>
              <a:buSzPts val="1100"/>
              <a:buFont typeface="Arial"/>
              <a:buNone/>
            </a:pPr>
            <a:r>
              <a:t/>
            </a:r>
            <a:endParaRPr>
              <a:solidFill>
                <a:schemeClr val="dk1"/>
              </a:solidFill>
              <a:latin typeface="Muli"/>
              <a:ea typeface="Muli"/>
              <a:cs typeface="Muli"/>
              <a:sym typeface="Muli"/>
            </a:endParaRPr>
          </a:p>
          <a:p>
            <a:pPr indent="-368300" lvl="0" marL="457200" rtl="0">
              <a:lnSpc>
                <a:spcPct val="100000"/>
              </a:lnSpc>
              <a:spcBef>
                <a:spcPts val="0"/>
              </a:spcBef>
              <a:spcAft>
                <a:spcPts val="0"/>
              </a:spcAft>
              <a:buClr>
                <a:srgbClr val="CC4125"/>
              </a:buClr>
              <a:buSzPts val="2200"/>
              <a:buFont typeface="Muli"/>
              <a:buChar char="◈"/>
            </a:pPr>
            <a:r>
              <a:rPr lang="en" sz="2200">
                <a:solidFill>
                  <a:schemeClr val="dk1"/>
                </a:solidFill>
                <a:latin typeface="Muli"/>
                <a:ea typeface="Muli"/>
                <a:cs typeface="Muli"/>
                <a:sym typeface="Muli"/>
              </a:rPr>
              <a:t>Hands-on Advertising</a:t>
            </a:r>
            <a:endParaRPr sz="2200">
              <a:solidFill>
                <a:schemeClr val="dk1"/>
              </a:solidFill>
              <a:latin typeface="Muli"/>
              <a:ea typeface="Muli"/>
              <a:cs typeface="Muli"/>
              <a:sym typeface="Muli"/>
            </a:endParaRPr>
          </a:p>
          <a:p>
            <a:pPr indent="-330200" lvl="0" marL="457200" rtl="0">
              <a:lnSpc>
                <a:spcPct val="100000"/>
              </a:lnSpc>
              <a:spcBef>
                <a:spcPts val="0"/>
              </a:spcBef>
              <a:spcAft>
                <a:spcPts val="0"/>
              </a:spcAft>
              <a:buClr>
                <a:srgbClr val="CC4125"/>
              </a:buClr>
              <a:buSzPts val="1600"/>
              <a:buFont typeface="Muli"/>
              <a:buChar char="◈"/>
            </a:pPr>
            <a:r>
              <a:rPr lang="en" sz="1600">
                <a:solidFill>
                  <a:schemeClr val="dk1"/>
                </a:solidFill>
                <a:latin typeface="Muli"/>
                <a:ea typeface="Muli"/>
                <a:cs typeface="Muli"/>
                <a:sym typeface="Muli"/>
              </a:rPr>
              <a:t>Restaurant Stickers</a:t>
            </a:r>
            <a:endParaRPr sz="1600">
              <a:solidFill>
                <a:schemeClr val="dk1"/>
              </a:solidFill>
              <a:latin typeface="Muli"/>
              <a:ea typeface="Muli"/>
              <a:cs typeface="Muli"/>
              <a:sym typeface="Muli"/>
            </a:endParaRPr>
          </a:p>
          <a:p>
            <a:pPr indent="-330200" lvl="0" marL="457200" rtl="0">
              <a:lnSpc>
                <a:spcPct val="100000"/>
              </a:lnSpc>
              <a:spcBef>
                <a:spcPts val="0"/>
              </a:spcBef>
              <a:spcAft>
                <a:spcPts val="0"/>
              </a:spcAft>
              <a:buClr>
                <a:srgbClr val="CC4125"/>
              </a:buClr>
              <a:buSzPts val="1600"/>
              <a:buFont typeface="Muli"/>
              <a:buChar char="◈"/>
            </a:pPr>
            <a:r>
              <a:rPr lang="en" sz="1600">
                <a:solidFill>
                  <a:schemeClr val="dk1"/>
                </a:solidFill>
                <a:latin typeface="Muli"/>
                <a:ea typeface="Muli"/>
                <a:cs typeface="Muli"/>
                <a:sym typeface="Muli"/>
              </a:rPr>
              <a:t>Gift card giveaway</a:t>
            </a:r>
            <a:endParaRPr sz="1600">
              <a:solidFill>
                <a:schemeClr val="dk1"/>
              </a:solidFill>
              <a:latin typeface="Muli"/>
              <a:ea typeface="Muli"/>
              <a:cs typeface="Muli"/>
              <a:sym typeface="Muli"/>
            </a:endParaRPr>
          </a:p>
          <a:p>
            <a:pPr indent="-330200" lvl="0" marL="457200" rtl="0">
              <a:lnSpc>
                <a:spcPct val="100000"/>
              </a:lnSpc>
              <a:spcBef>
                <a:spcPts val="0"/>
              </a:spcBef>
              <a:spcAft>
                <a:spcPts val="0"/>
              </a:spcAft>
              <a:buClr>
                <a:srgbClr val="CC4125"/>
              </a:buClr>
              <a:buSzPts val="1600"/>
              <a:buFont typeface="Muli"/>
              <a:buChar char="◈"/>
            </a:pPr>
            <a:r>
              <a:rPr lang="en" sz="1600">
                <a:solidFill>
                  <a:schemeClr val="dk1"/>
                </a:solidFill>
                <a:latin typeface="Muli"/>
                <a:ea typeface="Muli"/>
                <a:cs typeface="Muli"/>
                <a:sym typeface="Muli"/>
              </a:rPr>
              <a:t>Menu-scramble</a:t>
            </a:r>
            <a:endParaRPr sz="1600">
              <a:solidFill>
                <a:schemeClr val="dk1"/>
              </a:solidFill>
              <a:latin typeface="Muli"/>
              <a:ea typeface="Muli"/>
              <a:cs typeface="Muli"/>
              <a:sym typeface="Muli"/>
            </a:endParaRPr>
          </a:p>
          <a:p>
            <a:pPr indent="0" lvl="0" marL="0" rtl="0">
              <a:spcBef>
                <a:spcPts val="600"/>
              </a:spcBef>
              <a:spcAft>
                <a:spcPts val="0"/>
              </a:spcAft>
              <a:buNone/>
            </a:pPr>
            <a:r>
              <a:t/>
            </a:r>
            <a:endParaRPr/>
          </a:p>
        </p:txBody>
      </p:sp>
      <p:grpSp>
        <p:nvGrpSpPr>
          <p:cNvPr id="221" name="Shape 221"/>
          <p:cNvGrpSpPr/>
          <p:nvPr/>
        </p:nvGrpSpPr>
        <p:grpSpPr>
          <a:xfrm>
            <a:off x="4416909" y="87780"/>
            <a:ext cx="310230" cy="366786"/>
            <a:chOff x="4636075" y="261925"/>
            <a:chExt cx="401800" cy="475050"/>
          </a:xfrm>
        </p:grpSpPr>
        <p:sp>
          <p:nvSpPr>
            <p:cNvPr id="222" name="Shape 222"/>
            <p:cNvSpPr/>
            <p:nvPr/>
          </p:nvSpPr>
          <p:spPr>
            <a:xfrm>
              <a:off x="4665400" y="326650"/>
              <a:ext cx="372475" cy="97100"/>
            </a:xfrm>
            <a:custGeom>
              <a:pathLst>
                <a:path extrusionOk="0" h="3884" w="14899">
                  <a:moveTo>
                    <a:pt x="928" y="0"/>
                  </a:moveTo>
                  <a:lnTo>
                    <a:pt x="733" y="25"/>
                  </a:lnTo>
                  <a:lnTo>
                    <a:pt x="562" y="74"/>
                  </a:lnTo>
                  <a:lnTo>
                    <a:pt x="391" y="171"/>
                  </a:lnTo>
                  <a:lnTo>
                    <a:pt x="269" y="269"/>
                  </a:lnTo>
                  <a:lnTo>
                    <a:pt x="147" y="416"/>
                  </a:lnTo>
                  <a:lnTo>
                    <a:pt x="73" y="562"/>
                  </a:lnTo>
                  <a:lnTo>
                    <a:pt x="0" y="733"/>
                  </a:lnTo>
                  <a:lnTo>
                    <a:pt x="0" y="928"/>
                  </a:lnTo>
                  <a:lnTo>
                    <a:pt x="0" y="2956"/>
                  </a:lnTo>
                  <a:lnTo>
                    <a:pt x="0" y="3151"/>
                  </a:lnTo>
                  <a:lnTo>
                    <a:pt x="73" y="3322"/>
                  </a:lnTo>
                  <a:lnTo>
                    <a:pt x="147" y="3468"/>
                  </a:lnTo>
                  <a:lnTo>
                    <a:pt x="269" y="3615"/>
                  </a:lnTo>
                  <a:lnTo>
                    <a:pt x="391" y="3737"/>
                  </a:lnTo>
                  <a:lnTo>
                    <a:pt x="562" y="3810"/>
                  </a:lnTo>
                  <a:lnTo>
                    <a:pt x="733" y="3859"/>
                  </a:lnTo>
                  <a:lnTo>
                    <a:pt x="928" y="3884"/>
                  </a:lnTo>
                  <a:lnTo>
                    <a:pt x="12798" y="3884"/>
                  </a:lnTo>
                  <a:lnTo>
                    <a:pt x="14898" y="1954"/>
                  </a:lnTo>
                  <a:lnTo>
                    <a:pt x="12798" y="0"/>
                  </a:lnTo>
                  <a:close/>
                </a:path>
              </a:pathLst>
            </a:custGeom>
            <a:solidFill>
              <a:srgbClr val="CC0000"/>
            </a:solidFill>
            <a:ln>
              <a:noFill/>
            </a:ln>
          </p:spPr>
          <p:txBody>
            <a:bodyPr anchorCtr="0" anchor="ctr" bIns="91425" lIns="91425" rIns="91425" wrap="square" tIns="91425">
              <a:noAutofit/>
            </a:bodyPr>
            <a:lstStyle/>
            <a:p>
              <a:pPr indent="0" lvl="0" marL="0">
                <a:spcBef>
                  <a:spcPts val="0"/>
                </a:spcBef>
                <a:spcAft>
                  <a:spcPts val="0"/>
                </a:spcAft>
                <a:buNone/>
              </a:pPr>
              <a:r>
                <a:t/>
              </a:r>
              <a:endParaRPr/>
            </a:p>
          </p:txBody>
        </p:sp>
        <p:sp>
          <p:nvSpPr>
            <p:cNvPr id="223" name="Shape 223"/>
            <p:cNvSpPr/>
            <p:nvPr/>
          </p:nvSpPr>
          <p:spPr>
            <a:xfrm>
              <a:off x="4636075" y="438375"/>
              <a:ext cx="372475" cy="97125"/>
            </a:xfrm>
            <a:custGeom>
              <a:pathLst>
                <a:path extrusionOk="0" h="3885" w="14899">
                  <a:moveTo>
                    <a:pt x="2101" y="1"/>
                  </a:moveTo>
                  <a:lnTo>
                    <a:pt x="1" y="1930"/>
                  </a:lnTo>
                  <a:lnTo>
                    <a:pt x="2101" y="3884"/>
                  </a:lnTo>
                  <a:lnTo>
                    <a:pt x="13971" y="3884"/>
                  </a:lnTo>
                  <a:lnTo>
                    <a:pt x="14166" y="3860"/>
                  </a:lnTo>
                  <a:lnTo>
                    <a:pt x="14337" y="3811"/>
                  </a:lnTo>
                  <a:lnTo>
                    <a:pt x="14508" y="3713"/>
                  </a:lnTo>
                  <a:lnTo>
                    <a:pt x="14630" y="3615"/>
                  </a:lnTo>
                  <a:lnTo>
                    <a:pt x="14752" y="3469"/>
                  </a:lnTo>
                  <a:lnTo>
                    <a:pt x="14826" y="3322"/>
                  </a:lnTo>
                  <a:lnTo>
                    <a:pt x="14899" y="3151"/>
                  </a:lnTo>
                  <a:lnTo>
                    <a:pt x="14899" y="2956"/>
                  </a:lnTo>
                  <a:lnTo>
                    <a:pt x="14899" y="929"/>
                  </a:lnTo>
                  <a:lnTo>
                    <a:pt x="14899" y="733"/>
                  </a:lnTo>
                  <a:lnTo>
                    <a:pt x="14826" y="563"/>
                  </a:lnTo>
                  <a:lnTo>
                    <a:pt x="14752" y="416"/>
                  </a:lnTo>
                  <a:lnTo>
                    <a:pt x="14630" y="269"/>
                  </a:lnTo>
                  <a:lnTo>
                    <a:pt x="14508" y="147"/>
                  </a:lnTo>
                  <a:lnTo>
                    <a:pt x="14337" y="74"/>
                  </a:lnTo>
                  <a:lnTo>
                    <a:pt x="14166" y="25"/>
                  </a:lnTo>
                  <a:lnTo>
                    <a:pt x="13971" y="1"/>
                  </a:lnTo>
                  <a:close/>
                </a:path>
              </a:pathLst>
            </a:custGeom>
            <a:solidFill>
              <a:srgbClr val="CC0000"/>
            </a:solidFill>
            <a:ln>
              <a:noFill/>
            </a:ln>
          </p:spPr>
          <p:txBody>
            <a:bodyPr anchorCtr="0" anchor="ctr" bIns="91425" lIns="91425" rIns="91425" wrap="square" tIns="91425">
              <a:noAutofit/>
            </a:bodyPr>
            <a:lstStyle/>
            <a:p>
              <a:pPr indent="0" lvl="0" marL="0">
                <a:spcBef>
                  <a:spcPts val="0"/>
                </a:spcBef>
                <a:spcAft>
                  <a:spcPts val="0"/>
                </a:spcAft>
                <a:buNone/>
              </a:pPr>
              <a:r>
                <a:t/>
              </a:r>
              <a:endParaRPr/>
            </a:p>
          </p:txBody>
        </p:sp>
        <p:sp>
          <p:nvSpPr>
            <p:cNvPr id="224" name="Shape 224"/>
            <p:cNvSpPr/>
            <p:nvPr/>
          </p:nvSpPr>
          <p:spPr>
            <a:xfrm>
              <a:off x="4814975" y="261925"/>
              <a:ext cx="44000" cy="50100"/>
            </a:xfrm>
            <a:custGeom>
              <a:pathLst>
                <a:path extrusionOk="0" h="2004" w="1760">
                  <a:moveTo>
                    <a:pt x="563" y="1"/>
                  </a:moveTo>
                  <a:lnTo>
                    <a:pt x="465" y="25"/>
                  </a:lnTo>
                  <a:lnTo>
                    <a:pt x="343" y="49"/>
                  </a:lnTo>
                  <a:lnTo>
                    <a:pt x="245" y="98"/>
                  </a:lnTo>
                  <a:lnTo>
                    <a:pt x="172" y="171"/>
                  </a:lnTo>
                  <a:lnTo>
                    <a:pt x="99" y="269"/>
                  </a:lnTo>
                  <a:lnTo>
                    <a:pt x="25" y="367"/>
                  </a:lnTo>
                  <a:lnTo>
                    <a:pt x="1" y="465"/>
                  </a:lnTo>
                  <a:lnTo>
                    <a:pt x="1" y="587"/>
                  </a:lnTo>
                  <a:lnTo>
                    <a:pt x="1" y="2003"/>
                  </a:lnTo>
                  <a:lnTo>
                    <a:pt x="1759" y="2003"/>
                  </a:lnTo>
                  <a:lnTo>
                    <a:pt x="1759" y="587"/>
                  </a:lnTo>
                  <a:lnTo>
                    <a:pt x="1759" y="465"/>
                  </a:lnTo>
                  <a:lnTo>
                    <a:pt x="1735" y="367"/>
                  </a:lnTo>
                  <a:lnTo>
                    <a:pt x="1662" y="269"/>
                  </a:lnTo>
                  <a:lnTo>
                    <a:pt x="1588" y="171"/>
                  </a:lnTo>
                  <a:lnTo>
                    <a:pt x="1515" y="98"/>
                  </a:lnTo>
                  <a:lnTo>
                    <a:pt x="1417" y="49"/>
                  </a:lnTo>
                  <a:lnTo>
                    <a:pt x="1295" y="25"/>
                  </a:lnTo>
                  <a:lnTo>
                    <a:pt x="1198" y="1"/>
                  </a:lnTo>
                  <a:close/>
                </a:path>
              </a:pathLst>
            </a:custGeom>
            <a:solidFill>
              <a:srgbClr val="CC0000"/>
            </a:solidFill>
            <a:ln>
              <a:noFill/>
            </a:ln>
          </p:spPr>
          <p:txBody>
            <a:bodyPr anchorCtr="0" anchor="ctr" bIns="91425" lIns="91425" rIns="91425" wrap="square" tIns="91425">
              <a:noAutofit/>
            </a:bodyPr>
            <a:lstStyle/>
            <a:p>
              <a:pPr indent="0" lvl="0" marL="0">
                <a:spcBef>
                  <a:spcPts val="0"/>
                </a:spcBef>
                <a:spcAft>
                  <a:spcPts val="0"/>
                </a:spcAft>
                <a:buNone/>
              </a:pPr>
              <a:r>
                <a:t/>
              </a:r>
              <a:endParaRPr/>
            </a:p>
          </p:txBody>
        </p:sp>
        <p:sp>
          <p:nvSpPr>
            <p:cNvPr id="225" name="Shape 225"/>
            <p:cNvSpPr/>
            <p:nvPr/>
          </p:nvSpPr>
          <p:spPr>
            <a:xfrm>
              <a:off x="4814975" y="550125"/>
              <a:ext cx="44000" cy="186850"/>
            </a:xfrm>
            <a:custGeom>
              <a:pathLst>
                <a:path extrusionOk="0" h="7474" w="1760">
                  <a:moveTo>
                    <a:pt x="1" y="0"/>
                  </a:moveTo>
                  <a:lnTo>
                    <a:pt x="1" y="7474"/>
                  </a:lnTo>
                  <a:lnTo>
                    <a:pt x="1759" y="7474"/>
                  </a:lnTo>
                  <a:lnTo>
                    <a:pt x="1759" y="0"/>
                  </a:lnTo>
                  <a:close/>
                </a:path>
              </a:pathLst>
            </a:custGeom>
            <a:solidFill>
              <a:srgbClr val="CC0000"/>
            </a:solidFill>
            <a:ln>
              <a:noFill/>
            </a:ln>
          </p:spPr>
          <p:txBody>
            <a:bodyPr anchorCtr="0" anchor="ctr" bIns="91425" lIns="91425" rIns="91425" wrap="square" tIns="91425">
              <a:noAutofit/>
            </a:bodyPr>
            <a:lstStyle/>
            <a:p>
              <a:pPr indent="0" lvl="0" marL="0">
                <a:spcBef>
                  <a:spcPts val="0"/>
                </a:spcBef>
                <a:spcAft>
                  <a:spcPts val="0"/>
                </a:spcAft>
                <a:buNone/>
              </a:pPr>
              <a:r>
                <a:t/>
              </a:r>
              <a:endParaRPr/>
            </a:p>
          </p:txBody>
        </p:sp>
      </p:grpSp>
      <p:pic>
        <p:nvPicPr>
          <p:cNvPr id="226" name="Shape 226">
            <a:hlinkClick r:id="rId3"/>
          </p:cNvPr>
          <p:cNvPicPr preferRelativeResize="0"/>
          <p:nvPr/>
        </p:nvPicPr>
        <p:blipFill>
          <a:blip r:embed="rId4">
            <a:alphaModFix/>
          </a:blip>
          <a:stretch>
            <a:fillRect/>
          </a:stretch>
        </p:blipFill>
        <p:spPr>
          <a:xfrm>
            <a:off x="252725" y="4292203"/>
            <a:ext cx="592650" cy="592626"/>
          </a:xfrm>
          <a:prstGeom prst="rect">
            <a:avLst/>
          </a:prstGeom>
          <a:noFill/>
          <a:ln>
            <a:noFill/>
          </a:ln>
        </p:spPr>
      </p:pic>
      <p:sp>
        <p:nvSpPr>
          <p:cNvPr id="227" name="Shape 227"/>
          <p:cNvSpPr txBox="1"/>
          <p:nvPr/>
        </p:nvSpPr>
        <p:spPr>
          <a:xfrm>
            <a:off x="4374300" y="1518325"/>
            <a:ext cx="4387800" cy="3143700"/>
          </a:xfrm>
          <a:prstGeom prst="rect">
            <a:avLst/>
          </a:prstGeom>
          <a:noFill/>
          <a:ln cap="flat" cmpd="sng" w="9525">
            <a:solidFill>
              <a:srgbClr val="FF0000"/>
            </a:solidFill>
            <a:prstDash val="solid"/>
            <a:round/>
            <a:headEnd len="med" w="med" type="none"/>
            <a:tailEnd len="med" w="med" type="none"/>
          </a:ln>
        </p:spPr>
        <p:txBody>
          <a:bodyPr anchorCtr="0" anchor="t" bIns="91425" lIns="91425" rIns="91425" wrap="square" tIns="91425">
            <a:noAutofit/>
          </a:bodyPr>
          <a:lstStyle/>
          <a:p>
            <a:pPr indent="0" lvl="0" marL="0">
              <a:spcBef>
                <a:spcPts val="0"/>
              </a:spcBef>
              <a:spcAft>
                <a:spcPts val="0"/>
              </a:spcAft>
              <a:buNone/>
            </a:pPr>
            <a:r>
              <a:t/>
            </a:r>
            <a:endParaRPr/>
          </a:p>
        </p:txBody>
      </p:sp>
      <p:sp>
        <p:nvSpPr>
          <p:cNvPr id="228" name="Shape 228"/>
          <p:cNvSpPr/>
          <p:nvPr/>
        </p:nvSpPr>
        <p:spPr>
          <a:xfrm>
            <a:off x="4428100" y="1546755"/>
            <a:ext cx="4304700" cy="3069600"/>
          </a:xfrm>
          <a:prstGeom prst="rect">
            <a:avLst/>
          </a:prstGeom>
          <a:solidFill>
            <a:srgbClr val="CC0000"/>
          </a:solidFill>
          <a:ln cap="flat" cmpd="sng" w="9525">
            <a:solidFill>
              <a:srgbClr val="FFFFFF"/>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spcAft>
                <a:spcPts val="0"/>
              </a:spcAft>
              <a:buNone/>
            </a:pPr>
            <a:r>
              <a:t/>
            </a:r>
            <a:endParaRPr/>
          </a:p>
        </p:txBody>
      </p:sp>
      <p:sp>
        <p:nvSpPr>
          <p:cNvPr id="229" name="Shape 229"/>
          <p:cNvSpPr/>
          <p:nvPr/>
        </p:nvSpPr>
        <p:spPr>
          <a:xfrm>
            <a:off x="4529645" y="1625288"/>
            <a:ext cx="4120800" cy="2929800"/>
          </a:xfrm>
          <a:prstGeom prst="rect">
            <a:avLst/>
          </a:prstGeom>
          <a:solidFill>
            <a:srgbClr val="FFFFFF"/>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indent="0" lvl="0" marL="0" rtl="0">
              <a:spcBef>
                <a:spcPts val="0"/>
              </a:spcBef>
              <a:spcAft>
                <a:spcPts val="0"/>
              </a:spcAft>
              <a:buNone/>
            </a:pPr>
            <a:r>
              <a:t/>
            </a:r>
            <a:endParaRPr/>
          </a:p>
        </p:txBody>
      </p:sp>
      <p:pic>
        <p:nvPicPr>
          <p:cNvPr descr="insta.PNG" id="230" name="Shape 230"/>
          <p:cNvPicPr preferRelativeResize="0"/>
          <p:nvPr/>
        </p:nvPicPr>
        <p:blipFill>
          <a:blip r:embed="rId5">
            <a:alphaModFix/>
          </a:blip>
          <a:stretch>
            <a:fillRect/>
          </a:stretch>
        </p:blipFill>
        <p:spPr>
          <a:xfrm>
            <a:off x="4554600" y="1648663"/>
            <a:ext cx="4070876" cy="2865774"/>
          </a:xfrm>
          <a:prstGeom prst="rect">
            <a:avLst/>
          </a:prstGeom>
          <a:noFill/>
          <a:ln cap="flat" cmpd="sng" w="9525">
            <a:solidFill>
              <a:srgbClr val="FF0000"/>
            </a:solidFill>
            <a:prstDash val="solid"/>
            <a:round/>
            <a:headEnd len="med" w="med" type="none"/>
            <a:tailEnd len="med" w="med" type="none"/>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4" name="Shape 234"/>
        <p:cNvGrpSpPr/>
        <p:nvPr/>
      </p:nvGrpSpPr>
      <p:grpSpPr>
        <a:xfrm>
          <a:off x="0" y="0"/>
          <a:ext cx="0" cy="0"/>
          <a:chOff x="0" y="0"/>
          <a:chExt cx="0" cy="0"/>
        </a:xfrm>
      </p:grpSpPr>
      <p:sp>
        <p:nvSpPr>
          <p:cNvPr id="235" name="Shape 235"/>
          <p:cNvSpPr txBox="1"/>
          <p:nvPr/>
        </p:nvSpPr>
        <p:spPr>
          <a:xfrm>
            <a:off x="5466025" y="1327125"/>
            <a:ext cx="2243700" cy="3557700"/>
          </a:xfrm>
          <a:prstGeom prst="rect">
            <a:avLst/>
          </a:prstGeom>
          <a:noFill/>
          <a:ln cap="flat" cmpd="sng" w="9525">
            <a:solidFill>
              <a:srgbClr val="FF0000"/>
            </a:solidFill>
            <a:prstDash val="solid"/>
            <a:round/>
            <a:headEnd len="med" w="med" type="none"/>
            <a:tailEnd len="med" w="med" type="none"/>
          </a:ln>
        </p:spPr>
        <p:txBody>
          <a:bodyPr anchorCtr="0" anchor="t" bIns="91425" lIns="91425" rIns="91425" wrap="square" tIns="91425">
            <a:noAutofit/>
          </a:bodyPr>
          <a:lstStyle/>
          <a:p>
            <a:pPr indent="0" lvl="0" marL="0">
              <a:spcBef>
                <a:spcPts val="0"/>
              </a:spcBef>
              <a:spcAft>
                <a:spcPts val="0"/>
              </a:spcAft>
              <a:buNone/>
            </a:pPr>
            <a:r>
              <a:t/>
            </a:r>
            <a:endParaRPr/>
          </a:p>
        </p:txBody>
      </p:sp>
      <p:sp>
        <p:nvSpPr>
          <p:cNvPr id="236" name="Shape 236"/>
          <p:cNvSpPr/>
          <p:nvPr/>
        </p:nvSpPr>
        <p:spPr>
          <a:xfrm>
            <a:off x="5493534" y="1359299"/>
            <a:ext cx="2201100" cy="3473700"/>
          </a:xfrm>
          <a:prstGeom prst="rect">
            <a:avLst/>
          </a:prstGeom>
          <a:solidFill>
            <a:srgbClr val="CC0000"/>
          </a:solidFill>
          <a:ln cap="flat" cmpd="sng" w="9525">
            <a:solidFill>
              <a:srgbClr val="FFFFFF"/>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spcAft>
                <a:spcPts val="0"/>
              </a:spcAft>
              <a:buNone/>
            </a:pPr>
            <a:r>
              <a:t/>
            </a:r>
            <a:endParaRPr/>
          </a:p>
        </p:txBody>
      </p:sp>
      <p:sp>
        <p:nvSpPr>
          <p:cNvPr id="237" name="Shape 237"/>
          <p:cNvSpPr/>
          <p:nvPr/>
        </p:nvSpPr>
        <p:spPr>
          <a:xfrm>
            <a:off x="5545456" y="1448173"/>
            <a:ext cx="2107200" cy="3315600"/>
          </a:xfrm>
          <a:prstGeom prst="rect">
            <a:avLst/>
          </a:prstGeom>
          <a:solidFill>
            <a:srgbClr val="FFFFFF"/>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indent="0" lvl="0" marL="0" rtl="0">
              <a:spcBef>
                <a:spcPts val="0"/>
              </a:spcBef>
              <a:spcAft>
                <a:spcPts val="0"/>
              </a:spcAft>
              <a:buNone/>
            </a:pPr>
            <a:r>
              <a:t/>
            </a:r>
            <a:endParaRPr/>
          </a:p>
        </p:txBody>
      </p:sp>
      <p:sp>
        <p:nvSpPr>
          <p:cNvPr id="238" name="Shape 238"/>
          <p:cNvSpPr txBox="1"/>
          <p:nvPr>
            <p:ph type="title"/>
          </p:nvPr>
        </p:nvSpPr>
        <p:spPr>
          <a:xfrm>
            <a:off x="1031400" y="750150"/>
            <a:ext cx="7081200" cy="539100"/>
          </a:xfrm>
          <a:prstGeom prst="rect">
            <a:avLst/>
          </a:prstGeom>
        </p:spPr>
        <p:txBody>
          <a:bodyPr anchorCtr="0" anchor="t" bIns="91425" lIns="91425" rIns="91425" wrap="square" tIns="91425">
            <a:noAutofit/>
          </a:bodyPr>
          <a:lstStyle/>
          <a:p>
            <a:pPr indent="0" lvl="0" marL="0" rtl="0">
              <a:spcBef>
                <a:spcPts val="0"/>
              </a:spcBef>
              <a:spcAft>
                <a:spcPts val="0"/>
              </a:spcAft>
              <a:buNone/>
            </a:pPr>
            <a:r>
              <a:rPr b="1" i="0" lang="en" sz="2400">
                <a:latin typeface="Muli"/>
                <a:ea typeface="Muli"/>
                <a:cs typeface="Muli"/>
                <a:sym typeface="Muli"/>
              </a:rPr>
              <a:t>Marketing Strategy </a:t>
            </a:r>
            <a:endParaRPr b="1" i="0" sz="2400">
              <a:latin typeface="Muli"/>
              <a:ea typeface="Muli"/>
              <a:cs typeface="Muli"/>
              <a:sym typeface="Muli"/>
            </a:endParaRPr>
          </a:p>
        </p:txBody>
      </p:sp>
      <p:sp>
        <p:nvSpPr>
          <p:cNvPr id="239" name="Shape 239"/>
          <p:cNvSpPr txBox="1"/>
          <p:nvPr>
            <p:ph idx="1" type="body"/>
          </p:nvPr>
        </p:nvSpPr>
        <p:spPr>
          <a:xfrm>
            <a:off x="845375" y="1481850"/>
            <a:ext cx="7081200" cy="3228600"/>
          </a:xfrm>
          <a:prstGeom prst="rect">
            <a:avLst/>
          </a:prstGeom>
        </p:spPr>
        <p:txBody>
          <a:bodyPr anchorCtr="0" anchor="t" bIns="91425" lIns="91425" rIns="91425" wrap="square" tIns="91425">
            <a:noAutofit/>
          </a:bodyPr>
          <a:lstStyle/>
          <a:p>
            <a:pPr indent="-361950" lvl="0" marL="457200" rtl="0">
              <a:lnSpc>
                <a:spcPct val="100000"/>
              </a:lnSpc>
              <a:spcBef>
                <a:spcPts val="0"/>
              </a:spcBef>
              <a:spcAft>
                <a:spcPts val="0"/>
              </a:spcAft>
              <a:buClr>
                <a:srgbClr val="CC4125"/>
              </a:buClr>
              <a:buSzPts val="2100"/>
              <a:buFont typeface="Muli"/>
              <a:buChar char="◈"/>
            </a:pPr>
            <a:r>
              <a:rPr lang="en" sz="2100">
                <a:solidFill>
                  <a:schemeClr val="dk1"/>
                </a:solidFill>
                <a:latin typeface="Muli"/>
                <a:ea typeface="Muli"/>
                <a:cs typeface="Muli"/>
                <a:sym typeface="Muli"/>
              </a:rPr>
              <a:t>Digital Advertising</a:t>
            </a:r>
            <a:endParaRPr sz="2100">
              <a:solidFill>
                <a:schemeClr val="dk1"/>
              </a:solidFill>
              <a:latin typeface="Muli"/>
              <a:ea typeface="Muli"/>
              <a:cs typeface="Muli"/>
              <a:sym typeface="Muli"/>
            </a:endParaRPr>
          </a:p>
          <a:p>
            <a:pPr indent="-330200" lvl="0" marL="457200" rtl="0">
              <a:lnSpc>
                <a:spcPct val="100000"/>
              </a:lnSpc>
              <a:spcBef>
                <a:spcPts val="0"/>
              </a:spcBef>
              <a:spcAft>
                <a:spcPts val="0"/>
              </a:spcAft>
              <a:buClr>
                <a:srgbClr val="CC4125"/>
              </a:buClr>
              <a:buSzPts val="1600"/>
              <a:buFont typeface="Muli"/>
              <a:buChar char="◈"/>
            </a:pPr>
            <a:r>
              <a:rPr lang="en" sz="1600">
                <a:solidFill>
                  <a:schemeClr val="dk1"/>
                </a:solidFill>
                <a:latin typeface="Muli"/>
                <a:ea typeface="Muli"/>
                <a:cs typeface="Muli"/>
                <a:sym typeface="Muli"/>
              </a:rPr>
              <a:t>Hashtag advertisement</a:t>
            </a:r>
            <a:endParaRPr sz="1600">
              <a:solidFill>
                <a:schemeClr val="dk1"/>
              </a:solidFill>
              <a:latin typeface="Muli"/>
              <a:ea typeface="Muli"/>
              <a:cs typeface="Muli"/>
              <a:sym typeface="Muli"/>
            </a:endParaRPr>
          </a:p>
          <a:p>
            <a:pPr indent="-330200" lvl="0" marL="457200" rtl="0">
              <a:lnSpc>
                <a:spcPct val="100000"/>
              </a:lnSpc>
              <a:spcBef>
                <a:spcPts val="0"/>
              </a:spcBef>
              <a:spcAft>
                <a:spcPts val="0"/>
              </a:spcAft>
              <a:buClr>
                <a:srgbClr val="CC4125"/>
              </a:buClr>
              <a:buSzPts val="1600"/>
              <a:buFont typeface="Muli"/>
              <a:buChar char="◈"/>
            </a:pPr>
            <a:r>
              <a:rPr lang="en" sz="1600">
                <a:solidFill>
                  <a:schemeClr val="dk1"/>
                </a:solidFill>
                <a:latin typeface="Muli"/>
                <a:ea typeface="Muli"/>
                <a:cs typeface="Muli"/>
                <a:sym typeface="Muli"/>
              </a:rPr>
              <a:t>Instagram influencers</a:t>
            </a:r>
            <a:endParaRPr sz="1600">
              <a:solidFill>
                <a:schemeClr val="dk1"/>
              </a:solidFill>
              <a:latin typeface="Muli"/>
              <a:ea typeface="Muli"/>
              <a:cs typeface="Muli"/>
              <a:sym typeface="Muli"/>
            </a:endParaRPr>
          </a:p>
          <a:p>
            <a:pPr indent="-330200" lvl="0" marL="457200" rtl="0">
              <a:lnSpc>
                <a:spcPct val="100000"/>
              </a:lnSpc>
              <a:spcBef>
                <a:spcPts val="0"/>
              </a:spcBef>
              <a:spcAft>
                <a:spcPts val="0"/>
              </a:spcAft>
              <a:buClr>
                <a:srgbClr val="CC4125"/>
              </a:buClr>
              <a:buSzPts val="1600"/>
              <a:buFont typeface="Muli"/>
              <a:buChar char="◈"/>
            </a:pPr>
            <a:r>
              <a:rPr lang="en" sz="1600">
                <a:solidFill>
                  <a:schemeClr val="dk1"/>
                </a:solidFill>
                <a:latin typeface="Muli"/>
                <a:ea typeface="Muli"/>
                <a:cs typeface="Muli"/>
                <a:sym typeface="Muli"/>
              </a:rPr>
              <a:t>Featured user</a:t>
            </a:r>
            <a:endParaRPr sz="1600">
              <a:solidFill>
                <a:schemeClr val="dk1"/>
              </a:solidFill>
              <a:latin typeface="Muli"/>
              <a:ea typeface="Muli"/>
              <a:cs typeface="Muli"/>
              <a:sym typeface="Muli"/>
            </a:endParaRPr>
          </a:p>
          <a:p>
            <a:pPr indent="0" lvl="0" marL="0" rtl="0">
              <a:lnSpc>
                <a:spcPct val="100000"/>
              </a:lnSpc>
              <a:spcBef>
                <a:spcPts val="0"/>
              </a:spcBef>
              <a:spcAft>
                <a:spcPts val="0"/>
              </a:spcAft>
              <a:buClr>
                <a:srgbClr val="000000"/>
              </a:buClr>
              <a:buSzPts val="1100"/>
              <a:buFont typeface="Arial"/>
              <a:buNone/>
            </a:pPr>
            <a:r>
              <a:t/>
            </a:r>
            <a:endParaRPr>
              <a:solidFill>
                <a:schemeClr val="dk1"/>
              </a:solidFill>
              <a:latin typeface="Muli"/>
              <a:ea typeface="Muli"/>
              <a:cs typeface="Muli"/>
              <a:sym typeface="Muli"/>
            </a:endParaRPr>
          </a:p>
          <a:p>
            <a:pPr indent="-368300" lvl="0" marL="457200" rtl="0">
              <a:lnSpc>
                <a:spcPct val="100000"/>
              </a:lnSpc>
              <a:spcBef>
                <a:spcPts val="0"/>
              </a:spcBef>
              <a:spcAft>
                <a:spcPts val="0"/>
              </a:spcAft>
              <a:buClr>
                <a:srgbClr val="CC4125"/>
              </a:buClr>
              <a:buSzPts val="2200"/>
              <a:buFont typeface="Muli"/>
              <a:buChar char="◈"/>
            </a:pPr>
            <a:r>
              <a:rPr lang="en" sz="2200">
                <a:solidFill>
                  <a:schemeClr val="dk1"/>
                </a:solidFill>
                <a:latin typeface="Muli"/>
                <a:ea typeface="Muli"/>
                <a:cs typeface="Muli"/>
                <a:sym typeface="Muli"/>
              </a:rPr>
              <a:t>Hands-on Advertising</a:t>
            </a:r>
            <a:endParaRPr sz="2200">
              <a:solidFill>
                <a:schemeClr val="dk1"/>
              </a:solidFill>
              <a:latin typeface="Muli"/>
              <a:ea typeface="Muli"/>
              <a:cs typeface="Muli"/>
              <a:sym typeface="Muli"/>
            </a:endParaRPr>
          </a:p>
          <a:p>
            <a:pPr indent="-330200" lvl="0" marL="457200" rtl="0">
              <a:lnSpc>
                <a:spcPct val="100000"/>
              </a:lnSpc>
              <a:spcBef>
                <a:spcPts val="0"/>
              </a:spcBef>
              <a:spcAft>
                <a:spcPts val="0"/>
              </a:spcAft>
              <a:buClr>
                <a:srgbClr val="CC4125"/>
              </a:buClr>
              <a:buSzPts val="1600"/>
              <a:buFont typeface="Muli"/>
              <a:buChar char="◈"/>
            </a:pPr>
            <a:r>
              <a:rPr lang="en" sz="1600">
                <a:solidFill>
                  <a:schemeClr val="dk1"/>
                </a:solidFill>
                <a:latin typeface="Muli"/>
                <a:ea typeface="Muli"/>
                <a:cs typeface="Muli"/>
                <a:sym typeface="Muli"/>
              </a:rPr>
              <a:t>Restaurant Stickers</a:t>
            </a:r>
            <a:endParaRPr sz="1600">
              <a:solidFill>
                <a:schemeClr val="dk1"/>
              </a:solidFill>
              <a:latin typeface="Muli"/>
              <a:ea typeface="Muli"/>
              <a:cs typeface="Muli"/>
              <a:sym typeface="Muli"/>
            </a:endParaRPr>
          </a:p>
          <a:p>
            <a:pPr indent="-330200" lvl="0" marL="457200" rtl="0">
              <a:lnSpc>
                <a:spcPct val="100000"/>
              </a:lnSpc>
              <a:spcBef>
                <a:spcPts val="0"/>
              </a:spcBef>
              <a:spcAft>
                <a:spcPts val="0"/>
              </a:spcAft>
              <a:buClr>
                <a:srgbClr val="CC4125"/>
              </a:buClr>
              <a:buSzPts val="1600"/>
              <a:buFont typeface="Muli"/>
              <a:buChar char="◈"/>
            </a:pPr>
            <a:r>
              <a:rPr lang="en" sz="1600">
                <a:solidFill>
                  <a:schemeClr val="dk1"/>
                </a:solidFill>
                <a:latin typeface="Muli"/>
                <a:ea typeface="Muli"/>
                <a:cs typeface="Muli"/>
                <a:sym typeface="Muli"/>
              </a:rPr>
              <a:t>Gift card giveaway</a:t>
            </a:r>
            <a:endParaRPr sz="1600">
              <a:solidFill>
                <a:schemeClr val="dk1"/>
              </a:solidFill>
              <a:latin typeface="Muli"/>
              <a:ea typeface="Muli"/>
              <a:cs typeface="Muli"/>
              <a:sym typeface="Muli"/>
            </a:endParaRPr>
          </a:p>
          <a:p>
            <a:pPr indent="-330200" lvl="0" marL="457200" rtl="0">
              <a:lnSpc>
                <a:spcPct val="100000"/>
              </a:lnSpc>
              <a:spcBef>
                <a:spcPts val="0"/>
              </a:spcBef>
              <a:spcAft>
                <a:spcPts val="0"/>
              </a:spcAft>
              <a:buClr>
                <a:srgbClr val="CC4125"/>
              </a:buClr>
              <a:buSzPts val="1600"/>
              <a:buFont typeface="Muli"/>
              <a:buChar char="◈"/>
            </a:pPr>
            <a:r>
              <a:rPr lang="en" sz="1600">
                <a:solidFill>
                  <a:schemeClr val="dk1"/>
                </a:solidFill>
                <a:latin typeface="Muli"/>
                <a:ea typeface="Muli"/>
                <a:cs typeface="Muli"/>
                <a:sym typeface="Muli"/>
              </a:rPr>
              <a:t>Menu-scramble</a:t>
            </a:r>
            <a:endParaRPr sz="1600">
              <a:solidFill>
                <a:schemeClr val="dk1"/>
              </a:solidFill>
              <a:latin typeface="Muli"/>
              <a:ea typeface="Muli"/>
              <a:cs typeface="Muli"/>
              <a:sym typeface="Muli"/>
            </a:endParaRPr>
          </a:p>
          <a:p>
            <a:pPr indent="0" lvl="0" marL="0" rtl="0">
              <a:spcBef>
                <a:spcPts val="600"/>
              </a:spcBef>
              <a:spcAft>
                <a:spcPts val="0"/>
              </a:spcAft>
              <a:buNone/>
            </a:pPr>
            <a:r>
              <a:t/>
            </a:r>
            <a:endParaRPr/>
          </a:p>
        </p:txBody>
      </p:sp>
      <p:grpSp>
        <p:nvGrpSpPr>
          <p:cNvPr id="240" name="Shape 240"/>
          <p:cNvGrpSpPr/>
          <p:nvPr/>
        </p:nvGrpSpPr>
        <p:grpSpPr>
          <a:xfrm>
            <a:off x="4416909" y="87780"/>
            <a:ext cx="310230" cy="366786"/>
            <a:chOff x="4636075" y="261925"/>
            <a:chExt cx="401800" cy="475050"/>
          </a:xfrm>
        </p:grpSpPr>
        <p:sp>
          <p:nvSpPr>
            <p:cNvPr id="241" name="Shape 241"/>
            <p:cNvSpPr/>
            <p:nvPr/>
          </p:nvSpPr>
          <p:spPr>
            <a:xfrm>
              <a:off x="4665400" y="326650"/>
              <a:ext cx="372475" cy="97100"/>
            </a:xfrm>
            <a:custGeom>
              <a:pathLst>
                <a:path extrusionOk="0" h="3884" w="14899">
                  <a:moveTo>
                    <a:pt x="928" y="0"/>
                  </a:moveTo>
                  <a:lnTo>
                    <a:pt x="733" y="25"/>
                  </a:lnTo>
                  <a:lnTo>
                    <a:pt x="562" y="74"/>
                  </a:lnTo>
                  <a:lnTo>
                    <a:pt x="391" y="171"/>
                  </a:lnTo>
                  <a:lnTo>
                    <a:pt x="269" y="269"/>
                  </a:lnTo>
                  <a:lnTo>
                    <a:pt x="147" y="416"/>
                  </a:lnTo>
                  <a:lnTo>
                    <a:pt x="73" y="562"/>
                  </a:lnTo>
                  <a:lnTo>
                    <a:pt x="0" y="733"/>
                  </a:lnTo>
                  <a:lnTo>
                    <a:pt x="0" y="928"/>
                  </a:lnTo>
                  <a:lnTo>
                    <a:pt x="0" y="2956"/>
                  </a:lnTo>
                  <a:lnTo>
                    <a:pt x="0" y="3151"/>
                  </a:lnTo>
                  <a:lnTo>
                    <a:pt x="73" y="3322"/>
                  </a:lnTo>
                  <a:lnTo>
                    <a:pt x="147" y="3468"/>
                  </a:lnTo>
                  <a:lnTo>
                    <a:pt x="269" y="3615"/>
                  </a:lnTo>
                  <a:lnTo>
                    <a:pt x="391" y="3737"/>
                  </a:lnTo>
                  <a:lnTo>
                    <a:pt x="562" y="3810"/>
                  </a:lnTo>
                  <a:lnTo>
                    <a:pt x="733" y="3859"/>
                  </a:lnTo>
                  <a:lnTo>
                    <a:pt x="928" y="3884"/>
                  </a:lnTo>
                  <a:lnTo>
                    <a:pt x="12798" y="3884"/>
                  </a:lnTo>
                  <a:lnTo>
                    <a:pt x="14898" y="1954"/>
                  </a:lnTo>
                  <a:lnTo>
                    <a:pt x="12798" y="0"/>
                  </a:lnTo>
                  <a:close/>
                </a:path>
              </a:pathLst>
            </a:custGeom>
            <a:solidFill>
              <a:srgbClr val="CC0000"/>
            </a:solidFill>
            <a:ln>
              <a:noFill/>
            </a:ln>
          </p:spPr>
          <p:txBody>
            <a:bodyPr anchorCtr="0" anchor="ctr" bIns="91425" lIns="91425" rIns="91425" wrap="square" tIns="91425">
              <a:noAutofit/>
            </a:bodyPr>
            <a:lstStyle/>
            <a:p>
              <a:pPr indent="0" lvl="0" marL="0">
                <a:spcBef>
                  <a:spcPts val="0"/>
                </a:spcBef>
                <a:spcAft>
                  <a:spcPts val="0"/>
                </a:spcAft>
                <a:buNone/>
              </a:pPr>
              <a:r>
                <a:t/>
              </a:r>
              <a:endParaRPr/>
            </a:p>
          </p:txBody>
        </p:sp>
        <p:sp>
          <p:nvSpPr>
            <p:cNvPr id="242" name="Shape 242"/>
            <p:cNvSpPr/>
            <p:nvPr/>
          </p:nvSpPr>
          <p:spPr>
            <a:xfrm>
              <a:off x="4636075" y="438375"/>
              <a:ext cx="372475" cy="97125"/>
            </a:xfrm>
            <a:custGeom>
              <a:pathLst>
                <a:path extrusionOk="0" h="3885" w="14899">
                  <a:moveTo>
                    <a:pt x="2101" y="1"/>
                  </a:moveTo>
                  <a:lnTo>
                    <a:pt x="1" y="1930"/>
                  </a:lnTo>
                  <a:lnTo>
                    <a:pt x="2101" y="3884"/>
                  </a:lnTo>
                  <a:lnTo>
                    <a:pt x="13971" y="3884"/>
                  </a:lnTo>
                  <a:lnTo>
                    <a:pt x="14166" y="3860"/>
                  </a:lnTo>
                  <a:lnTo>
                    <a:pt x="14337" y="3811"/>
                  </a:lnTo>
                  <a:lnTo>
                    <a:pt x="14508" y="3713"/>
                  </a:lnTo>
                  <a:lnTo>
                    <a:pt x="14630" y="3615"/>
                  </a:lnTo>
                  <a:lnTo>
                    <a:pt x="14752" y="3469"/>
                  </a:lnTo>
                  <a:lnTo>
                    <a:pt x="14826" y="3322"/>
                  </a:lnTo>
                  <a:lnTo>
                    <a:pt x="14899" y="3151"/>
                  </a:lnTo>
                  <a:lnTo>
                    <a:pt x="14899" y="2956"/>
                  </a:lnTo>
                  <a:lnTo>
                    <a:pt x="14899" y="929"/>
                  </a:lnTo>
                  <a:lnTo>
                    <a:pt x="14899" y="733"/>
                  </a:lnTo>
                  <a:lnTo>
                    <a:pt x="14826" y="563"/>
                  </a:lnTo>
                  <a:lnTo>
                    <a:pt x="14752" y="416"/>
                  </a:lnTo>
                  <a:lnTo>
                    <a:pt x="14630" y="269"/>
                  </a:lnTo>
                  <a:lnTo>
                    <a:pt x="14508" y="147"/>
                  </a:lnTo>
                  <a:lnTo>
                    <a:pt x="14337" y="74"/>
                  </a:lnTo>
                  <a:lnTo>
                    <a:pt x="14166" y="25"/>
                  </a:lnTo>
                  <a:lnTo>
                    <a:pt x="13971" y="1"/>
                  </a:lnTo>
                  <a:close/>
                </a:path>
              </a:pathLst>
            </a:custGeom>
            <a:solidFill>
              <a:srgbClr val="CC0000"/>
            </a:solidFill>
            <a:ln>
              <a:noFill/>
            </a:ln>
          </p:spPr>
          <p:txBody>
            <a:bodyPr anchorCtr="0" anchor="ctr" bIns="91425" lIns="91425" rIns="91425" wrap="square" tIns="91425">
              <a:noAutofit/>
            </a:bodyPr>
            <a:lstStyle/>
            <a:p>
              <a:pPr indent="0" lvl="0" marL="0">
                <a:spcBef>
                  <a:spcPts val="0"/>
                </a:spcBef>
                <a:spcAft>
                  <a:spcPts val="0"/>
                </a:spcAft>
                <a:buNone/>
              </a:pPr>
              <a:r>
                <a:t/>
              </a:r>
              <a:endParaRPr/>
            </a:p>
          </p:txBody>
        </p:sp>
        <p:sp>
          <p:nvSpPr>
            <p:cNvPr id="243" name="Shape 243"/>
            <p:cNvSpPr/>
            <p:nvPr/>
          </p:nvSpPr>
          <p:spPr>
            <a:xfrm>
              <a:off x="4814975" y="261925"/>
              <a:ext cx="44000" cy="50100"/>
            </a:xfrm>
            <a:custGeom>
              <a:pathLst>
                <a:path extrusionOk="0" h="2004" w="1760">
                  <a:moveTo>
                    <a:pt x="563" y="1"/>
                  </a:moveTo>
                  <a:lnTo>
                    <a:pt x="465" y="25"/>
                  </a:lnTo>
                  <a:lnTo>
                    <a:pt x="343" y="49"/>
                  </a:lnTo>
                  <a:lnTo>
                    <a:pt x="245" y="98"/>
                  </a:lnTo>
                  <a:lnTo>
                    <a:pt x="172" y="171"/>
                  </a:lnTo>
                  <a:lnTo>
                    <a:pt x="99" y="269"/>
                  </a:lnTo>
                  <a:lnTo>
                    <a:pt x="25" y="367"/>
                  </a:lnTo>
                  <a:lnTo>
                    <a:pt x="1" y="465"/>
                  </a:lnTo>
                  <a:lnTo>
                    <a:pt x="1" y="587"/>
                  </a:lnTo>
                  <a:lnTo>
                    <a:pt x="1" y="2003"/>
                  </a:lnTo>
                  <a:lnTo>
                    <a:pt x="1759" y="2003"/>
                  </a:lnTo>
                  <a:lnTo>
                    <a:pt x="1759" y="587"/>
                  </a:lnTo>
                  <a:lnTo>
                    <a:pt x="1759" y="465"/>
                  </a:lnTo>
                  <a:lnTo>
                    <a:pt x="1735" y="367"/>
                  </a:lnTo>
                  <a:lnTo>
                    <a:pt x="1662" y="269"/>
                  </a:lnTo>
                  <a:lnTo>
                    <a:pt x="1588" y="171"/>
                  </a:lnTo>
                  <a:lnTo>
                    <a:pt x="1515" y="98"/>
                  </a:lnTo>
                  <a:lnTo>
                    <a:pt x="1417" y="49"/>
                  </a:lnTo>
                  <a:lnTo>
                    <a:pt x="1295" y="25"/>
                  </a:lnTo>
                  <a:lnTo>
                    <a:pt x="1198" y="1"/>
                  </a:lnTo>
                  <a:close/>
                </a:path>
              </a:pathLst>
            </a:custGeom>
            <a:solidFill>
              <a:srgbClr val="CC0000"/>
            </a:solidFill>
            <a:ln>
              <a:noFill/>
            </a:ln>
          </p:spPr>
          <p:txBody>
            <a:bodyPr anchorCtr="0" anchor="ctr" bIns="91425" lIns="91425" rIns="91425" wrap="square" tIns="91425">
              <a:noAutofit/>
            </a:bodyPr>
            <a:lstStyle/>
            <a:p>
              <a:pPr indent="0" lvl="0" marL="0">
                <a:spcBef>
                  <a:spcPts val="0"/>
                </a:spcBef>
                <a:spcAft>
                  <a:spcPts val="0"/>
                </a:spcAft>
                <a:buNone/>
              </a:pPr>
              <a:r>
                <a:t/>
              </a:r>
              <a:endParaRPr/>
            </a:p>
          </p:txBody>
        </p:sp>
        <p:sp>
          <p:nvSpPr>
            <p:cNvPr id="244" name="Shape 244"/>
            <p:cNvSpPr/>
            <p:nvPr/>
          </p:nvSpPr>
          <p:spPr>
            <a:xfrm>
              <a:off x="4814975" y="550125"/>
              <a:ext cx="44000" cy="186850"/>
            </a:xfrm>
            <a:custGeom>
              <a:pathLst>
                <a:path extrusionOk="0" h="7474" w="1760">
                  <a:moveTo>
                    <a:pt x="1" y="0"/>
                  </a:moveTo>
                  <a:lnTo>
                    <a:pt x="1" y="7474"/>
                  </a:lnTo>
                  <a:lnTo>
                    <a:pt x="1759" y="7474"/>
                  </a:lnTo>
                  <a:lnTo>
                    <a:pt x="1759" y="0"/>
                  </a:lnTo>
                  <a:close/>
                </a:path>
              </a:pathLst>
            </a:custGeom>
            <a:solidFill>
              <a:srgbClr val="CC0000"/>
            </a:solidFill>
            <a:ln>
              <a:noFill/>
            </a:ln>
          </p:spPr>
          <p:txBody>
            <a:bodyPr anchorCtr="0" anchor="ctr" bIns="91425" lIns="91425" rIns="91425" wrap="square" tIns="91425">
              <a:noAutofit/>
            </a:bodyPr>
            <a:lstStyle/>
            <a:p>
              <a:pPr indent="0" lvl="0" marL="0">
                <a:spcBef>
                  <a:spcPts val="0"/>
                </a:spcBef>
                <a:spcAft>
                  <a:spcPts val="0"/>
                </a:spcAft>
                <a:buNone/>
              </a:pPr>
              <a:r>
                <a:t/>
              </a:r>
              <a:endParaRPr/>
            </a:p>
          </p:txBody>
        </p:sp>
      </p:grpSp>
      <p:pic>
        <p:nvPicPr>
          <p:cNvPr id="245" name="Shape 245">
            <a:hlinkClick r:id="rId3"/>
          </p:cNvPr>
          <p:cNvPicPr preferRelativeResize="0"/>
          <p:nvPr/>
        </p:nvPicPr>
        <p:blipFill>
          <a:blip r:embed="rId4">
            <a:alphaModFix/>
          </a:blip>
          <a:stretch>
            <a:fillRect/>
          </a:stretch>
        </p:blipFill>
        <p:spPr>
          <a:xfrm>
            <a:off x="252725" y="4292203"/>
            <a:ext cx="592650" cy="592626"/>
          </a:xfrm>
          <a:prstGeom prst="rect">
            <a:avLst/>
          </a:prstGeom>
          <a:noFill/>
          <a:ln>
            <a:noFill/>
          </a:ln>
        </p:spPr>
      </p:pic>
      <p:pic>
        <p:nvPicPr>
          <p:cNvPr id="246" name="Shape 246"/>
          <p:cNvPicPr preferRelativeResize="0"/>
          <p:nvPr/>
        </p:nvPicPr>
        <p:blipFill>
          <a:blip r:embed="rId5">
            <a:alphaModFix/>
          </a:blip>
          <a:stretch>
            <a:fillRect/>
          </a:stretch>
        </p:blipFill>
        <p:spPr>
          <a:xfrm>
            <a:off x="5597213" y="1491675"/>
            <a:ext cx="1981325" cy="3228601"/>
          </a:xfrm>
          <a:prstGeom prst="rect">
            <a:avLst/>
          </a:prstGeom>
          <a:noFill/>
          <a:ln cap="flat" cmpd="sng" w="9525">
            <a:solidFill>
              <a:srgbClr val="FF0000"/>
            </a:solidFill>
            <a:prstDash val="solid"/>
            <a:round/>
            <a:headEnd len="med" w="med" type="none"/>
            <a:tailEnd len="med" w="med" type="none"/>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0" name="Shape 250"/>
        <p:cNvGrpSpPr/>
        <p:nvPr/>
      </p:nvGrpSpPr>
      <p:grpSpPr>
        <a:xfrm>
          <a:off x="0" y="0"/>
          <a:ext cx="0" cy="0"/>
          <a:chOff x="0" y="0"/>
          <a:chExt cx="0" cy="0"/>
        </a:xfrm>
      </p:grpSpPr>
      <p:sp>
        <p:nvSpPr>
          <p:cNvPr id="251" name="Shape 251"/>
          <p:cNvSpPr txBox="1"/>
          <p:nvPr>
            <p:ph idx="1" type="body"/>
          </p:nvPr>
        </p:nvSpPr>
        <p:spPr>
          <a:xfrm>
            <a:off x="921575" y="1558050"/>
            <a:ext cx="7081200" cy="3228600"/>
          </a:xfrm>
          <a:prstGeom prst="rect">
            <a:avLst/>
          </a:prstGeom>
        </p:spPr>
        <p:txBody>
          <a:bodyPr anchorCtr="0" anchor="t" bIns="91425" lIns="91425" rIns="91425" wrap="square" tIns="91425">
            <a:noAutofit/>
          </a:bodyPr>
          <a:lstStyle/>
          <a:p>
            <a:pPr indent="-361950" lvl="0" marL="457200" rtl="0">
              <a:lnSpc>
                <a:spcPct val="100000"/>
              </a:lnSpc>
              <a:spcBef>
                <a:spcPts val="0"/>
              </a:spcBef>
              <a:spcAft>
                <a:spcPts val="0"/>
              </a:spcAft>
              <a:buClr>
                <a:srgbClr val="CC4125"/>
              </a:buClr>
              <a:buSzPts val="2100"/>
              <a:buFont typeface="Muli"/>
              <a:buChar char="◈"/>
            </a:pPr>
            <a:r>
              <a:rPr lang="en" sz="2100">
                <a:solidFill>
                  <a:schemeClr val="dk1"/>
                </a:solidFill>
                <a:latin typeface="Muli"/>
                <a:ea typeface="Muli"/>
                <a:cs typeface="Muli"/>
                <a:sym typeface="Muli"/>
              </a:rPr>
              <a:t>Digital Advertising</a:t>
            </a:r>
            <a:endParaRPr sz="2100">
              <a:solidFill>
                <a:schemeClr val="dk1"/>
              </a:solidFill>
              <a:latin typeface="Muli"/>
              <a:ea typeface="Muli"/>
              <a:cs typeface="Muli"/>
              <a:sym typeface="Muli"/>
            </a:endParaRPr>
          </a:p>
          <a:p>
            <a:pPr indent="-330200" lvl="0" marL="457200" rtl="0">
              <a:lnSpc>
                <a:spcPct val="100000"/>
              </a:lnSpc>
              <a:spcBef>
                <a:spcPts val="0"/>
              </a:spcBef>
              <a:spcAft>
                <a:spcPts val="0"/>
              </a:spcAft>
              <a:buClr>
                <a:srgbClr val="CC4125"/>
              </a:buClr>
              <a:buSzPts val="1600"/>
              <a:buFont typeface="Muli"/>
              <a:buChar char="◈"/>
            </a:pPr>
            <a:r>
              <a:rPr lang="en" sz="1600">
                <a:solidFill>
                  <a:schemeClr val="dk1"/>
                </a:solidFill>
                <a:latin typeface="Muli"/>
                <a:ea typeface="Muli"/>
                <a:cs typeface="Muli"/>
                <a:sym typeface="Muli"/>
              </a:rPr>
              <a:t>Hashtag advertisement</a:t>
            </a:r>
            <a:endParaRPr sz="1600">
              <a:solidFill>
                <a:schemeClr val="dk1"/>
              </a:solidFill>
              <a:latin typeface="Muli"/>
              <a:ea typeface="Muli"/>
              <a:cs typeface="Muli"/>
              <a:sym typeface="Muli"/>
            </a:endParaRPr>
          </a:p>
          <a:p>
            <a:pPr indent="-330200" lvl="0" marL="457200" rtl="0">
              <a:lnSpc>
                <a:spcPct val="100000"/>
              </a:lnSpc>
              <a:spcBef>
                <a:spcPts val="0"/>
              </a:spcBef>
              <a:spcAft>
                <a:spcPts val="0"/>
              </a:spcAft>
              <a:buClr>
                <a:srgbClr val="CC4125"/>
              </a:buClr>
              <a:buSzPts val="1600"/>
              <a:buFont typeface="Muli"/>
              <a:buChar char="◈"/>
            </a:pPr>
            <a:r>
              <a:rPr lang="en" sz="1600">
                <a:solidFill>
                  <a:schemeClr val="dk1"/>
                </a:solidFill>
                <a:latin typeface="Muli"/>
                <a:ea typeface="Muli"/>
                <a:cs typeface="Muli"/>
                <a:sym typeface="Muli"/>
              </a:rPr>
              <a:t>Instagram influencers</a:t>
            </a:r>
            <a:endParaRPr sz="1600">
              <a:solidFill>
                <a:schemeClr val="dk1"/>
              </a:solidFill>
              <a:latin typeface="Muli"/>
              <a:ea typeface="Muli"/>
              <a:cs typeface="Muli"/>
              <a:sym typeface="Muli"/>
            </a:endParaRPr>
          </a:p>
          <a:p>
            <a:pPr indent="-330200" lvl="0" marL="457200" rtl="0">
              <a:lnSpc>
                <a:spcPct val="100000"/>
              </a:lnSpc>
              <a:spcBef>
                <a:spcPts val="0"/>
              </a:spcBef>
              <a:spcAft>
                <a:spcPts val="0"/>
              </a:spcAft>
              <a:buClr>
                <a:srgbClr val="CC4125"/>
              </a:buClr>
              <a:buSzPts val="1600"/>
              <a:buFont typeface="Muli"/>
              <a:buChar char="◈"/>
            </a:pPr>
            <a:r>
              <a:rPr lang="en" sz="1600">
                <a:solidFill>
                  <a:schemeClr val="dk1"/>
                </a:solidFill>
                <a:latin typeface="Muli"/>
                <a:ea typeface="Muli"/>
                <a:cs typeface="Muli"/>
                <a:sym typeface="Muli"/>
              </a:rPr>
              <a:t>Featured user</a:t>
            </a:r>
            <a:endParaRPr sz="1600">
              <a:solidFill>
                <a:schemeClr val="dk1"/>
              </a:solidFill>
              <a:latin typeface="Muli"/>
              <a:ea typeface="Muli"/>
              <a:cs typeface="Muli"/>
              <a:sym typeface="Muli"/>
            </a:endParaRPr>
          </a:p>
          <a:p>
            <a:pPr indent="0" lvl="0" marL="0" rtl="0">
              <a:lnSpc>
                <a:spcPct val="100000"/>
              </a:lnSpc>
              <a:spcBef>
                <a:spcPts val="0"/>
              </a:spcBef>
              <a:spcAft>
                <a:spcPts val="0"/>
              </a:spcAft>
              <a:buClr>
                <a:srgbClr val="000000"/>
              </a:buClr>
              <a:buSzPts val="1100"/>
              <a:buFont typeface="Arial"/>
              <a:buNone/>
            </a:pPr>
            <a:r>
              <a:t/>
            </a:r>
            <a:endParaRPr>
              <a:solidFill>
                <a:schemeClr val="dk1"/>
              </a:solidFill>
              <a:latin typeface="Muli"/>
              <a:ea typeface="Muli"/>
              <a:cs typeface="Muli"/>
              <a:sym typeface="Muli"/>
            </a:endParaRPr>
          </a:p>
          <a:p>
            <a:pPr indent="-368300" lvl="0" marL="457200" rtl="0">
              <a:lnSpc>
                <a:spcPct val="100000"/>
              </a:lnSpc>
              <a:spcBef>
                <a:spcPts val="0"/>
              </a:spcBef>
              <a:spcAft>
                <a:spcPts val="0"/>
              </a:spcAft>
              <a:buClr>
                <a:srgbClr val="CC4125"/>
              </a:buClr>
              <a:buSzPts val="2200"/>
              <a:buFont typeface="Muli"/>
              <a:buChar char="◈"/>
            </a:pPr>
            <a:r>
              <a:rPr lang="en" sz="2200">
                <a:solidFill>
                  <a:schemeClr val="dk1"/>
                </a:solidFill>
                <a:latin typeface="Muli"/>
                <a:ea typeface="Muli"/>
                <a:cs typeface="Muli"/>
                <a:sym typeface="Muli"/>
              </a:rPr>
              <a:t>Hands-on Advertising</a:t>
            </a:r>
            <a:endParaRPr sz="2200">
              <a:solidFill>
                <a:schemeClr val="dk1"/>
              </a:solidFill>
              <a:latin typeface="Muli"/>
              <a:ea typeface="Muli"/>
              <a:cs typeface="Muli"/>
              <a:sym typeface="Muli"/>
            </a:endParaRPr>
          </a:p>
          <a:p>
            <a:pPr indent="-330200" lvl="0" marL="457200" rtl="0">
              <a:lnSpc>
                <a:spcPct val="100000"/>
              </a:lnSpc>
              <a:spcBef>
                <a:spcPts val="0"/>
              </a:spcBef>
              <a:spcAft>
                <a:spcPts val="0"/>
              </a:spcAft>
              <a:buClr>
                <a:srgbClr val="CC4125"/>
              </a:buClr>
              <a:buSzPts val="1600"/>
              <a:buFont typeface="Muli"/>
              <a:buChar char="◈"/>
            </a:pPr>
            <a:r>
              <a:rPr lang="en" sz="1600">
                <a:solidFill>
                  <a:schemeClr val="dk1"/>
                </a:solidFill>
                <a:latin typeface="Muli"/>
                <a:ea typeface="Muli"/>
                <a:cs typeface="Muli"/>
                <a:sym typeface="Muli"/>
              </a:rPr>
              <a:t>Restaurant Stickers</a:t>
            </a:r>
            <a:endParaRPr sz="1600">
              <a:solidFill>
                <a:schemeClr val="dk1"/>
              </a:solidFill>
              <a:latin typeface="Muli"/>
              <a:ea typeface="Muli"/>
              <a:cs typeface="Muli"/>
              <a:sym typeface="Muli"/>
            </a:endParaRPr>
          </a:p>
          <a:p>
            <a:pPr indent="-330200" lvl="0" marL="457200" rtl="0">
              <a:lnSpc>
                <a:spcPct val="100000"/>
              </a:lnSpc>
              <a:spcBef>
                <a:spcPts val="0"/>
              </a:spcBef>
              <a:spcAft>
                <a:spcPts val="0"/>
              </a:spcAft>
              <a:buClr>
                <a:srgbClr val="CC4125"/>
              </a:buClr>
              <a:buSzPts val="1600"/>
              <a:buFont typeface="Muli"/>
              <a:buChar char="◈"/>
            </a:pPr>
            <a:r>
              <a:rPr lang="en" sz="1600">
                <a:solidFill>
                  <a:schemeClr val="dk1"/>
                </a:solidFill>
                <a:latin typeface="Muli"/>
                <a:ea typeface="Muli"/>
                <a:cs typeface="Muli"/>
                <a:sym typeface="Muli"/>
              </a:rPr>
              <a:t>Gift card giveaway</a:t>
            </a:r>
            <a:endParaRPr sz="1600">
              <a:solidFill>
                <a:schemeClr val="dk1"/>
              </a:solidFill>
              <a:latin typeface="Muli"/>
              <a:ea typeface="Muli"/>
              <a:cs typeface="Muli"/>
              <a:sym typeface="Muli"/>
            </a:endParaRPr>
          </a:p>
          <a:p>
            <a:pPr indent="-330200" lvl="0" marL="457200" rtl="0">
              <a:lnSpc>
                <a:spcPct val="100000"/>
              </a:lnSpc>
              <a:spcBef>
                <a:spcPts val="0"/>
              </a:spcBef>
              <a:spcAft>
                <a:spcPts val="0"/>
              </a:spcAft>
              <a:buClr>
                <a:srgbClr val="CC4125"/>
              </a:buClr>
              <a:buSzPts val="1600"/>
              <a:buFont typeface="Muli"/>
              <a:buChar char="◈"/>
            </a:pPr>
            <a:r>
              <a:rPr lang="en" sz="1600">
                <a:solidFill>
                  <a:schemeClr val="dk1"/>
                </a:solidFill>
                <a:latin typeface="Muli"/>
                <a:ea typeface="Muli"/>
                <a:cs typeface="Muli"/>
                <a:sym typeface="Muli"/>
              </a:rPr>
              <a:t>Menu-scramble</a:t>
            </a:r>
            <a:endParaRPr sz="1600">
              <a:solidFill>
                <a:schemeClr val="dk1"/>
              </a:solidFill>
              <a:latin typeface="Muli"/>
              <a:ea typeface="Muli"/>
              <a:cs typeface="Muli"/>
              <a:sym typeface="Muli"/>
            </a:endParaRPr>
          </a:p>
          <a:p>
            <a:pPr indent="0" lvl="0" marL="0" rtl="0">
              <a:spcBef>
                <a:spcPts val="600"/>
              </a:spcBef>
              <a:spcAft>
                <a:spcPts val="0"/>
              </a:spcAft>
              <a:buNone/>
            </a:pPr>
            <a:r>
              <a:t/>
            </a:r>
            <a:endParaRPr/>
          </a:p>
        </p:txBody>
      </p:sp>
      <p:sp>
        <p:nvSpPr>
          <p:cNvPr id="252" name="Shape 252"/>
          <p:cNvSpPr txBox="1"/>
          <p:nvPr/>
        </p:nvSpPr>
        <p:spPr>
          <a:xfrm>
            <a:off x="5466025" y="1327125"/>
            <a:ext cx="2508300" cy="3702900"/>
          </a:xfrm>
          <a:prstGeom prst="rect">
            <a:avLst/>
          </a:prstGeom>
          <a:noFill/>
          <a:ln cap="flat" cmpd="sng" w="9525">
            <a:solidFill>
              <a:srgbClr val="FF0000"/>
            </a:solidFill>
            <a:prstDash val="solid"/>
            <a:round/>
            <a:headEnd len="med" w="med" type="none"/>
            <a:tailEnd len="med" w="med" type="none"/>
          </a:ln>
        </p:spPr>
        <p:txBody>
          <a:bodyPr anchorCtr="0" anchor="t" bIns="91425" lIns="91425" rIns="91425" wrap="square" tIns="91425">
            <a:noAutofit/>
          </a:bodyPr>
          <a:lstStyle/>
          <a:p>
            <a:pPr indent="0" lvl="0" marL="0">
              <a:spcBef>
                <a:spcPts val="0"/>
              </a:spcBef>
              <a:spcAft>
                <a:spcPts val="0"/>
              </a:spcAft>
              <a:buNone/>
            </a:pPr>
            <a:r>
              <a:t/>
            </a:r>
            <a:endParaRPr/>
          </a:p>
        </p:txBody>
      </p:sp>
      <p:sp>
        <p:nvSpPr>
          <p:cNvPr id="253" name="Shape 253"/>
          <p:cNvSpPr/>
          <p:nvPr/>
        </p:nvSpPr>
        <p:spPr>
          <a:xfrm>
            <a:off x="5496777" y="1360611"/>
            <a:ext cx="2460600" cy="3615300"/>
          </a:xfrm>
          <a:prstGeom prst="rect">
            <a:avLst/>
          </a:prstGeom>
          <a:solidFill>
            <a:srgbClr val="CC0000"/>
          </a:solidFill>
          <a:ln cap="flat" cmpd="sng" w="9525">
            <a:solidFill>
              <a:srgbClr val="FFFFFF"/>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spcAft>
                <a:spcPts val="0"/>
              </a:spcAft>
              <a:buNone/>
            </a:pPr>
            <a:r>
              <a:t/>
            </a:r>
            <a:endParaRPr/>
          </a:p>
        </p:txBody>
      </p:sp>
      <p:sp>
        <p:nvSpPr>
          <p:cNvPr id="254" name="Shape 254"/>
          <p:cNvSpPr/>
          <p:nvPr/>
        </p:nvSpPr>
        <p:spPr>
          <a:xfrm>
            <a:off x="5554821" y="1453112"/>
            <a:ext cx="2355600" cy="3450900"/>
          </a:xfrm>
          <a:prstGeom prst="rect">
            <a:avLst/>
          </a:prstGeom>
          <a:solidFill>
            <a:srgbClr val="FFFFFF"/>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indent="0" lvl="0" marL="0" rtl="0">
              <a:spcBef>
                <a:spcPts val="0"/>
              </a:spcBef>
              <a:spcAft>
                <a:spcPts val="0"/>
              </a:spcAft>
              <a:buNone/>
            </a:pPr>
            <a:r>
              <a:t/>
            </a:r>
            <a:endParaRPr/>
          </a:p>
        </p:txBody>
      </p:sp>
      <p:sp>
        <p:nvSpPr>
          <p:cNvPr id="255" name="Shape 255"/>
          <p:cNvSpPr txBox="1"/>
          <p:nvPr>
            <p:ph type="title"/>
          </p:nvPr>
        </p:nvSpPr>
        <p:spPr>
          <a:xfrm>
            <a:off x="1031400" y="750150"/>
            <a:ext cx="7081200" cy="539100"/>
          </a:xfrm>
          <a:prstGeom prst="rect">
            <a:avLst/>
          </a:prstGeom>
        </p:spPr>
        <p:txBody>
          <a:bodyPr anchorCtr="0" anchor="t" bIns="91425" lIns="91425" rIns="91425" wrap="square" tIns="91425">
            <a:noAutofit/>
          </a:bodyPr>
          <a:lstStyle/>
          <a:p>
            <a:pPr indent="0" lvl="0" marL="0" rtl="0">
              <a:spcBef>
                <a:spcPts val="0"/>
              </a:spcBef>
              <a:spcAft>
                <a:spcPts val="0"/>
              </a:spcAft>
              <a:buNone/>
            </a:pPr>
            <a:r>
              <a:rPr b="1" i="0" lang="en" sz="2400">
                <a:latin typeface="Muli"/>
                <a:ea typeface="Muli"/>
                <a:cs typeface="Muli"/>
                <a:sym typeface="Muli"/>
              </a:rPr>
              <a:t>Marketing Strategy </a:t>
            </a:r>
            <a:endParaRPr b="1" i="0" sz="2400">
              <a:latin typeface="Muli"/>
              <a:ea typeface="Muli"/>
              <a:cs typeface="Muli"/>
              <a:sym typeface="Muli"/>
            </a:endParaRPr>
          </a:p>
        </p:txBody>
      </p:sp>
      <p:grpSp>
        <p:nvGrpSpPr>
          <p:cNvPr id="256" name="Shape 256"/>
          <p:cNvGrpSpPr/>
          <p:nvPr/>
        </p:nvGrpSpPr>
        <p:grpSpPr>
          <a:xfrm>
            <a:off x="4416909" y="87780"/>
            <a:ext cx="310230" cy="366786"/>
            <a:chOff x="4636075" y="261925"/>
            <a:chExt cx="401800" cy="475050"/>
          </a:xfrm>
        </p:grpSpPr>
        <p:sp>
          <p:nvSpPr>
            <p:cNvPr id="257" name="Shape 257"/>
            <p:cNvSpPr/>
            <p:nvPr/>
          </p:nvSpPr>
          <p:spPr>
            <a:xfrm>
              <a:off x="4665400" y="326650"/>
              <a:ext cx="372475" cy="97100"/>
            </a:xfrm>
            <a:custGeom>
              <a:pathLst>
                <a:path extrusionOk="0" h="3884" w="14899">
                  <a:moveTo>
                    <a:pt x="928" y="0"/>
                  </a:moveTo>
                  <a:lnTo>
                    <a:pt x="733" y="25"/>
                  </a:lnTo>
                  <a:lnTo>
                    <a:pt x="562" y="74"/>
                  </a:lnTo>
                  <a:lnTo>
                    <a:pt x="391" y="171"/>
                  </a:lnTo>
                  <a:lnTo>
                    <a:pt x="269" y="269"/>
                  </a:lnTo>
                  <a:lnTo>
                    <a:pt x="147" y="416"/>
                  </a:lnTo>
                  <a:lnTo>
                    <a:pt x="73" y="562"/>
                  </a:lnTo>
                  <a:lnTo>
                    <a:pt x="0" y="733"/>
                  </a:lnTo>
                  <a:lnTo>
                    <a:pt x="0" y="928"/>
                  </a:lnTo>
                  <a:lnTo>
                    <a:pt x="0" y="2956"/>
                  </a:lnTo>
                  <a:lnTo>
                    <a:pt x="0" y="3151"/>
                  </a:lnTo>
                  <a:lnTo>
                    <a:pt x="73" y="3322"/>
                  </a:lnTo>
                  <a:lnTo>
                    <a:pt x="147" y="3468"/>
                  </a:lnTo>
                  <a:lnTo>
                    <a:pt x="269" y="3615"/>
                  </a:lnTo>
                  <a:lnTo>
                    <a:pt x="391" y="3737"/>
                  </a:lnTo>
                  <a:lnTo>
                    <a:pt x="562" y="3810"/>
                  </a:lnTo>
                  <a:lnTo>
                    <a:pt x="733" y="3859"/>
                  </a:lnTo>
                  <a:lnTo>
                    <a:pt x="928" y="3884"/>
                  </a:lnTo>
                  <a:lnTo>
                    <a:pt x="12798" y="3884"/>
                  </a:lnTo>
                  <a:lnTo>
                    <a:pt x="14898" y="1954"/>
                  </a:lnTo>
                  <a:lnTo>
                    <a:pt x="12798" y="0"/>
                  </a:lnTo>
                  <a:close/>
                </a:path>
              </a:pathLst>
            </a:custGeom>
            <a:solidFill>
              <a:srgbClr val="CC0000"/>
            </a:solidFill>
            <a:ln>
              <a:noFill/>
            </a:ln>
          </p:spPr>
          <p:txBody>
            <a:bodyPr anchorCtr="0" anchor="ctr" bIns="91425" lIns="91425" rIns="91425" wrap="square" tIns="91425">
              <a:noAutofit/>
            </a:bodyPr>
            <a:lstStyle/>
            <a:p>
              <a:pPr indent="0" lvl="0" marL="0">
                <a:spcBef>
                  <a:spcPts val="0"/>
                </a:spcBef>
                <a:spcAft>
                  <a:spcPts val="0"/>
                </a:spcAft>
                <a:buNone/>
              </a:pPr>
              <a:r>
                <a:t/>
              </a:r>
              <a:endParaRPr/>
            </a:p>
          </p:txBody>
        </p:sp>
        <p:sp>
          <p:nvSpPr>
            <p:cNvPr id="258" name="Shape 258"/>
            <p:cNvSpPr/>
            <p:nvPr/>
          </p:nvSpPr>
          <p:spPr>
            <a:xfrm>
              <a:off x="4636075" y="438375"/>
              <a:ext cx="372475" cy="97125"/>
            </a:xfrm>
            <a:custGeom>
              <a:pathLst>
                <a:path extrusionOk="0" h="3885" w="14899">
                  <a:moveTo>
                    <a:pt x="2101" y="1"/>
                  </a:moveTo>
                  <a:lnTo>
                    <a:pt x="1" y="1930"/>
                  </a:lnTo>
                  <a:lnTo>
                    <a:pt x="2101" y="3884"/>
                  </a:lnTo>
                  <a:lnTo>
                    <a:pt x="13971" y="3884"/>
                  </a:lnTo>
                  <a:lnTo>
                    <a:pt x="14166" y="3860"/>
                  </a:lnTo>
                  <a:lnTo>
                    <a:pt x="14337" y="3811"/>
                  </a:lnTo>
                  <a:lnTo>
                    <a:pt x="14508" y="3713"/>
                  </a:lnTo>
                  <a:lnTo>
                    <a:pt x="14630" y="3615"/>
                  </a:lnTo>
                  <a:lnTo>
                    <a:pt x="14752" y="3469"/>
                  </a:lnTo>
                  <a:lnTo>
                    <a:pt x="14826" y="3322"/>
                  </a:lnTo>
                  <a:lnTo>
                    <a:pt x="14899" y="3151"/>
                  </a:lnTo>
                  <a:lnTo>
                    <a:pt x="14899" y="2956"/>
                  </a:lnTo>
                  <a:lnTo>
                    <a:pt x="14899" y="929"/>
                  </a:lnTo>
                  <a:lnTo>
                    <a:pt x="14899" y="733"/>
                  </a:lnTo>
                  <a:lnTo>
                    <a:pt x="14826" y="563"/>
                  </a:lnTo>
                  <a:lnTo>
                    <a:pt x="14752" y="416"/>
                  </a:lnTo>
                  <a:lnTo>
                    <a:pt x="14630" y="269"/>
                  </a:lnTo>
                  <a:lnTo>
                    <a:pt x="14508" y="147"/>
                  </a:lnTo>
                  <a:lnTo>
                    <a:pt x="14337" y="74"/>
                  </a:lnTo>
                  <a:lnTo>
                    <a:pt x="14166" y="25"/>
                  </a:lnTo>
                  <a:lnTo>
                    <a:pt x="13971" y="1"/>
                  </a:lnTo>
                  <a:close/>
                </a:path>
              </a:pathLst>
            </a:custGeom>
            <a:solidFill>
              <a:srgbClr val="CC0000"/>
            </a:solidFill>
            <a:ln>
              <a:noFill/>
            </a:ln>
          </p:spPr>
          <p:txBody>
            <a:bodyPr anchorCtr="0" anchor="ctr" bIns="91425" lIns="91425" rIns="91425" wrap="square" tIns="91425">
              <a:noAutofit/>
            </a:bodyPr>
            <a:lstStyle/>
            <a:p>
              <a:pPr indent="0" lvl="0" marL="0">
                <a:spcBef>
                  <a:spcPts val="0"/>
                </a:spcBef>
                <a:spcAft>
                  <a:spcPts val="0"/>
                </a:spcAft>
                <a:buNone/>
              </a:pPr>
              <a:r>
                <a:t/>
              </a:r>
              <a:endParaRPr/>
            </a:p>
          </p:txBody>
        </p:sp>
        <p:sp>
          <p:nvSpPr>
            <p:cNvPr id="259" name="Shape 259"/>
            <p:cNvSpPr/>
            <p:nvPr/>
          </p:nvSpPr>
          <p:spPr>
            <a:xfrm>
              <a:off x="4814975" y="261925"/>
              <a:ext cx="44000" cy="50100"/>
            </a:xfrm>
            <a:custGeom>
              <a:pathLst>
                <a:path extrusionOk="0" h="2004" w="1760">
                  <a:moveTo>
                    <a:pt x="563" y="1"/>
                  </a:moveTo>
                  <a:lnTo>
                    <a:pt x="465" y="25"/>
                  </a:lnTo>
                  <a:lnTo>
                    <a:pt x="343" y="49"/>
                  </a:lnTo>
                  <a:lnTo>
                    <a:pt x="245" y="98"/>
                  </a:lnTo>
                  <a:lnTo>
                    <a:pt x="172" y="171"/>
                  </a:lnTo>
                  <a:lnTo>
                    <a:pt x="99" y="269"/>
                  </a:lnTo>
                  <a:lnTo>
                    <a:pt x="25" y="367"/>
                  </a:lnTo>
                  <a:lnTo>
                    <a:pt x="1" y="465"/>
                  </a:lnTo>
                  <a:lnTo>
                    <a:pt x="1" y="587"/>
                  </a:lnTo>
                  <a:lnTo>
                    <a:pt x="1" y="2003"/>
                  </a:lnTo>
                  <a:lnTo>
                    <a:pt x="1759" y="2003"/>
                  </a:lnTo>
                  <a:lnTo>
                    <a:pt x="1759" y="587"/>
                  </a:lnTo>
                  <a:lnTo>
                    <a:pt x="1759" y="465"/>
                  </a:lnTo>
                  <a:lnTo>
                    <a:pt x="1735" y="367"/>
                  </a:lnTo>
                  <a:lnTo>
                    <a:pt x="1662" y="269"/>
                  </a:lnTo>
                  <a:lnTo>
                    <a:pt x="1588" y="171"/>
                  </a:lnTo>
                  <a:lnTo>
                    <a:pt x="1515" y="98"/>
                  </a:lnTo>
                  <a:lnTo>
                    <a:pt x="1417" y="49"/>
                  </a:lnTo>
                  <a:lnTo>
                    <a:pt x="1295" y="25"/>
                  </a:lnTo>
                  <a:lnTo>
                    <a:pt x="1198" y="1"/>
                  </a:lnTo>
                  <a:close/>
                </a:path>
              </a:pathLst>
            </a:custGeom>
            <a:solidFill>
              <a:srgbClr val="CC0000"/>
            </a:solidFill>
            <a:ln>
              <a:noFill/>
            </a:ln>
          </p:spPr>
          <p:txBody>
            <a:bodyPr anchorCtr="0" anchor="ctr" bIns="91425" lIns="91425" rIns="91425" wrap="square" tIns="91425">
              <a:noAutofit/>
            </a:bodyPr>
            <a:lstStyle/>
            <a:p>
              <a:pPr indent="0" lvl="0" marL="0">
                <a:spcBef>
                  <a:spcPts val="0"/>
                </a:spcBef>
                <a:spcAft>
                  <a:spcPts val="0"/>
                </a:spcAft>
                <a:buNone/>
              </a:pPr>
              <a:r>
                <a:t/>
              </a:r>
              <a:endParaRPr/>
            </a:p>
          </p:txBody>
        </p:sp>
        <p:sp>
          <p:nvSpPr>
            <p:cNvPr id="260" name="Shape 260"/>
            <p:cNvSpPr/>
            <p:nvPr/>
          </p:nvSpPr>
          <p:spPr>
            <a:xfrm>
              <a:off x="4814975" y="550125"/>
              <a:ext cx="44000" cy="186850"/>
            </a:xfrm>
            <a:custGeom>
              <a:pathLst>
                <a:path extrusionOk="0" h="7474" w="1760">
                  <a:moveTo>
                    <a:pt x="1" y="0"/>
                  </a:moveTo>
                  <a:lnTo>
                    <a:pt x="1" y="7474"/>
                  </a:lnTo>
                  <a:lnTo>
                    <a:pt x="1759" y="7474"/>
                  </a:lnTo>
                  <a:lnTo>
                    <a:pt x="1759" y="0"/>
                  </a:lnTo>
                  <a:close/>
                </a:path>
              </a:pathLst>
            </a:custGeom>
            <a:solidFill>
              <a:srgbClr val="CC0000"/>
            </a:solidFill>
            <a:ln>
              <a:noFill/>
            </a:ln>
          </p:spPr>
          <p:txBody>
            <a:bodyPr anchorCtr="0" anchor="ctr" bIns="91425" lIns="91425" rIns="91425" wrap="square" tIns="91425">
              <a:noAutofit/>
            </a:bodyPr>
            <a:lstStyle/>
            <a:p>
              <a:pPr indent="0" lvl="0" marL="0">
                <a:spcBef>
                  <a:spcPts val="0"/>
                </a:spcBef>
                <a:spcAft>
                  <a:spcPts val="0"/>
                </a:spcAft>
                <a:buNone/>
              </a:pPr>
              <a:r>
                <a:t/>
              </a:r>
              <a:endParaRPr/>
            </a:p>
          </p:txBody>
        </p:sp>
      </p:grpSp>
      <p:pic>
        <p:nvPicPr>
          <p:cNvPr id="261" name="Shape 261">
            <a:hlinkClick r:id="rId3"/>
          </p:cNvPr>
          <p:cNvPicPr preferRelativeResize="0"/>
          <p:nvPr/>
        </p:nvPicPr>
        <p:blipFill>
          <a:blip r:embed="rId4">
            <a:alphaModFix/>
          </a:blip>
          <a:stretch>
            <a:fillRect/>
          </a:stretch>
        </p:blipFill>
        <p:spPr>
          <a:xfrm>
            <a:off x="252725" y="4292203"/>
            <a:ext cx="592650" cy="592626"/>
          </a:xfrm>
          <a:prstGeom prst="rect">
            <a:avLst/>
          </a:prstGeom>
          <a:noFill/>
          <a:ln>
            <a:noFill/>
          </a:ln>
        </p:spPr>
      </p:pic>
      <p:pic>
        <p:nvPicPr>
          <p:cNvPr id="262" name="Shape 262"/>
          <p:cNvPicPr preferRelativeResize="0"/>
          <p:nvPr/>
        </p:nvPicPr>
        <p:blipFill rotWithShape="1">
          <a:blip r:embed="rId5">
            <a:alphaModFix/>
          </a:blip>
          <a:srcRect b="7723" l="0" r="0" t="7866"/>
          <a:stretch/>
        </p:blipFill>
        <p:spPr>
          <a:xfrm>
            <a:off x="5614288" y="1503025"/>
            <a:ext cx="2236682" cy="3351101"/>
          </a:xfrm>
          <a:prstGeom prst="rect">
            <a:avLst/>
          </a:prstGeom>
          <a:noFill/>
          <a:ln cap="flat" cmpd="sng" w="9525">
            <a:solidFill>
              <a:srgbClr val="FF0000"/>
            </a:solidFill>
            <a:prstDash val="solid"/>
            <a:round/>
            <a:headEnd len="med" w="med" type="none"/>
            <a:tailEnd len="med" w="med" type="none"/>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6" name="Shape 266"/>
        <p:cNvGrpSpPr/>
        <p:nvPr/>
      </p:nvGrpSpPr>
      <p:grpSpPr>
        <a:xfrm>
          <a:off x="0" y="0"/>
          <a:ext cx="0" cy="0"/>
          <a:chOff x="0" y="0"/>
          <a:chExt cx="0" cy="0"/>
        </a:xfrm>
      </p:grpSpPr>
      <p:sp>
        <p:nvSpPr>
          <p:cNvPr id="267" name="Shape 267"/>
          <p:cNvSpPr txBox="1"/>
          <p:nvPr/>
        </p:nvSpPr>
        <p:spPr>
          <a:xfrm>
            <a:off x="327100" y="2410575"/>
            <a:ext cx="1602300" cy="376500"/>
          </a:xfrm>
          <a:prstGeom prst="rect">
            <a:avLst/>
          </a:prstGeom>
          <a:noFill/>
          <a:ln>
            <a:noFill/>
          </a:ln>
        </p:spPr>
        <p:txBody>
          <a:bodyPr anchorCtr="0" anchor="t" bIns="91425" lIns="91425" rIns="91425" wrap="square" tIns="91425">
            <a:noAutofit/>
          </a:bodyPr>
          <a:lstStyle/>
          <a:p>
            <a:pPr indent="0" lvl="0" marL="0" rtl="0" algn="ctr">
              <a:spcBef>
                <a:spcPts val="0"/>
              </a:spcBef>
              <a:spcAft>
                <a:spcPts val="0"/>
              </a:spcAft>
              <a:buNone/>
            </a:pPr>
            <a:r>
              <a:rPr lang="en"/>
              <a:t>No integration with social media</a:t>
            </a:r>
            <a:endParaRPr>
              <a:solidFill>
                <a:srgbClr val="000000"/>
              </a:solidFill>
            </a:endParaRPr>
          </a:p>
        </p:txBody>
      </p:sp>
      <p:sp>
        <p:nvSpPr>
          <p:cNvPr id="268" name="Shape 268"/>
          <p:cNvSpPr txBox="1"/>
          <p:nvPr/>
        </p:nvSpPr>
        <p:spPr>
          <a:xfrm>
            <a:off x="3320900" y="690950"/>
            <a:ext cx="3480000" cy="385200"/>
          </a:xfrm>
          <a:prstGeom prst="rect">
            <a:avLst/>
          </a:prstGeom>
          <a:noFill/>
          <a:ln>
            <a:noFill/>
          </a:ln>
        </p:spPr>
        <p:txBody>
          <a:bodyPr anchorCtr="0" anchor="t" bIns="91425" lIns="91425" rIns="91425" wrap="square" tIns="91425">
            <a:noAutofit/>
          </a:bodyPr>
          <a:lstStyle/>
          <a:p>
            <a:pPr indent="0" lvl="0" marL="0" rtl="0">
              <a:spcBef>
                <a:spcPts val="0"/>
              </a:spcBef>
              <a:spcAft>
                <a:spcPts val="0"/>
              </a:spcAft>
              <a:buClr>
                <a:srgbClr val="000000"/>
              </a:buClr>
              <a:buSzPts val="1100"/>
              <a:buFont typeface="Arial"/>
              <a:buNone/>
            </a:pPr>
            <a:r>
              <a:rPr lang="en"/>
              <a:t>Personalized suggestions based on likes</a:t>
            </a:r>
            <a:endParaRPr>
              <a:solidFill>
                <a:srgbClr val="000000"/>
              </a:solidFill>
            </a:endParaRPr>
          </a:p>
          <a:p>
            <a:pPr indent="0" lvl="0" marL="0" rtl="0">
              <a:spcBef>
                <a:spcPts val="0"/>
              </a:spcBef>
              <a:spcAft>
                <a:spcPts val="0"/>
              </a:spcAft>
              <a:buClr>
                <a:srgbClr val="000000"/>
              </a:buClr>
              <a:buSzPts val="1100"/>
              <a:buFont typeface="Arial"/>
              <a:buNone/>
            </a:pPr>
            <a:r>
              <a:t/>
            </a:r>
            <a:endParaRPr>
              <a:solidFill>
                <a:srgbClr val="000000"/>
              </a:solidFill>
            </a:endParaRPr>
          </a:p>
          <a:p>
            <a:pPr indent="0" lvl="0" marL="0" rtl="0">
              <a:spcBef>
                <a:spcPts val="0"/>
              </a:spcBef>
              <a:spcAft>
                <a:spcPts val="0"/>
              </a:spcAft>
              <a:buNone/>
            </a:pPr>
            <a:r>
              <a:t/>
            </a:r>
            <a:endParaRPr>
              <a:solidFill>
                <a:srgbClr val="000000"/>
              </a:solidFill>
            </a:endParaRPr>
          </a:p>
        </p:txBody>
      </p:sp>
      <p:pic>
        <p:nvPicPr>
          <p:cNvPr id="269" name="Shape 269"/>
          <p:cNvPicPr preferRelativeResize="0"/>
          <p:nvPr/>
        </p:nvPicPr>
        <p:blipFill>
          <a:blip r:embed="rId3">
            <a:alphaModFix/>
          </a:blip>
          <a:stretch>
            <a:fillRect/>
          </a:stretch>
        </p:blipFill>
        <p:spPr>
          <a:xfrm>
            <a:off x="3086175" y="3153362"/>
            <a:ext cx="1118800" cy="1118800"/>
          </a:xfrm>
          <a:prstGeom prst="rect">
            <a:avLst/>
          </a:prstGeom>
          <a:noFill/>
          <a:ln>
            <a:noFill/>
          </a:ln>
        </p:spPr>
      </p:pic>
      <p:sp>
        <p:nvSpPr>
          <p:cNvPr id="270" name="Shape 270"/>
          <p:cNvSpPr txBox="1"/>
          <p:nvPr>
            <p:ph type="title"/>
          </p:nvPr>
        </p:nvSpPr>
        <p:spPr>
          <a:xfrm>
            <a:off x="0" y="151850"/>
            <a:ext cx="3545100" cy="539100"/>
          </a:xfrm>
          <a:prstGeom prst="rect">
            <a:avLst/>
          </a:prstGeom>
        </p:spPr>
        <p:txBody>
          <a:bodyPr anchorCtr="0" anchor="t" bIns="91425" lIns="91425" rIns="91425" wrap="square" tIns="91425">
            <a:noAutofit/>
          </a:bodyPr>
          <a:lstStyle/>
          <a:p>
            <a:pPr indent="0" lvl="0" marL="0" rtl="0">
              <a:spcBef>
                <a:spcPts val="0"/>
              </a:spcBef>
              <a:spcAft>
                <a:spcPts val="0"/>
              </a:spcAft>
              <a:buNone/>
            </a:pPr>
            <a:r>
              <a:rPr b="1" i="0" lang="en">
                <a:latin typeface="Muli"/>
                <a:ea typeface="Muli"/>
                <a:cs typeface="Muli"/>
                <a:sym typeface="Muli"/>
              </a:rPr>
              <a:t>Competition Analysis</a:t>
            </a:r>
            <a:endParaRPr b="1" i="0">
              <a:latin typeface="Muli"/>
              <a:ea typeface="Muli"/>
              <a:cs typeface="Muli"/>
              <a:sym typeface="Muli"/>
            </a:endParaRPr>
          </a:p>
        </p:txBody>
      </p:sp>
      <p:pic>
        <p:nvPicPr>
          <p:cNvPr id="271" name="Shape 271"/>
          <p:cNvPicPr preferRelativeResize="0"/>
          <p:nvPr/>
        </p:nvPicPr>
        <p:blipFill rotWithShape="1">
          <a:blip r:embed="rId4">
            <a:alphaModFix/>
          </a:blip>
          <a:srcRect b="37646" l="4216" r="50392" t="21495"/>
          <a:stretch/>
        </p:blipFill>
        <p:spPr>
          <a:xfrm>
            <a:off x="5081875" y="1706750"/>
            <a:ext cx="1312125" cy="703825"/>
          </a:xfrm>
          <a:prstGeom prst="rect">
            <a:avLst/>
          </a:prstGeom>
          <a:noFill/>
          <a:ln>
            <a:noFill/>
          </a:ln>
        </p:spPr>
      </p:pic>
      <p:grpSp>
        <p:nvGrpSpPr>
          <p:cNvPr id="272" name="Shape 272"/>
          <p:cNvGrpSpPr/>
          <p:nvPr/>
        </p:nvGrpSpPr>
        <p:grpSpPr>
          <a:xfrm>
            <a:off x="4412183" y="72969"/>
            <a:ext cx="319649" cy="326232"/>
            <a:chOff x="3955900" y="2984500"/>
            <a:chExt cx="414000" cy="422525"/>
          </a:xfrm>
        </p:grpSpPr>
        <p:sp>
          <p:nvSpPr>
            <p:cNvPr id="273" name="Shape 273"/>
            <p:cNvSpPr/>
            <p:nvPr/>
          </p:nvSpPr>
          <p:spPr>
            <a:xfrm>
              <a:off x="3955900" y="2984500"/>
              <a:ext cx="315700" cy="315675"/>
            </a:xfrm>
            <a:custGeom>
              <a:pathLst>
                <a:path extrusionOk="0" h="12627" w="12628">
                  <a:moveTo>
                    <a:pt x="6302" y="977"/>
                  </a:moveTo>
                  <a:lnTo>
                    <a:pt x="6863" y="1026"/>
                  </a:lnTo>
                  <a:lnTo>
                    <a:pt x="7376" y="1099"/>
                  </a:lnTo>
                  <a:lnTo>
                    <a:pt x="7889" y="1221"/>
                  </a:lnTo>
                  <a:lnTo>
                    <a:pt x="8378" y="1417"/>
                  </a:lnTo>
                  <a:lnTo>
                    <a:pt x="8842" y="1636"/>
                  </a:lnTo>
                  <a:lnTo>
                    <a:pt x="9281" y="1905"/>
                  </a:lnTo>
                  <a:lnTo>
                    <a:pt x="9697" y="2198"/>
                  </a:lnTo>
                  <a:lnTo>
                    <a:pt x="10087" y="2540"/>
                  </a:lnTo>
                  <a:lnTo>
                    <a:pt x="10429" y="2931"/>
                  </a:lnTo>
                  <a:lnTo>
                    <a:pt x="10722" y="3346"/>
                  </a:lnTo>
                  <a:lnTo>
                    <a:pt x="10991" y="3786"/>
                  </a:lnTo>
                  <a:lnTo>
                    <a:pt x="11211" y="4250"/>
                  </a:lnTo>
                  <a:lnTo>
                    <a:pt x="11406" y="4738"/>
                  </a:lnTo>
                  <a:lnTo>
                    <a:pt x="11528" y="5251"/>
                  </a:lnTo>
                  <a:lnTo>
                    <a:pt x="11626" y="5764"/>
                  </a:lnTo>
                  <a:lnTo>
                    <a:pt x="11650" y="6326"/>
                  </a:lnTo>
                  <a:lnTo>
                    <a:pt x="11626" y="6863"/>
                  </a:lnTo>
                  <a:lnTo>
                    <a:pt x="11528" y="7400"/>
                  </a:lnTo>
                  <a:lnTo>
                    <a:pt x="11406" y="7913"/>
                  </a:lnTo>
                  <a:lnTo>
                    <a:pt x="11211" y="8402"/>
                  </a:lnTo>
                  <a:lnTo>
                    <a:pt x="10991" y="8866"/>
                  </a:lnTo>
                  <a:lnTo>
                    <a:pt x="10722" y="9305"/>
                  </a:lnTo>
                  <a:lnTo>
                    <a:pt x="10429" y="9696"/>
                  </a:lnTo>
                  <a:lnTo>
                    <a:pt x="10087" y="10087"/>
                  </a:lnTo>
                  <a:lnTo>
                    <a:pt x="9697" y="10429"/>
                  </a:lnTo>
                  <a:lnTo>
                    <a:pt x="9281" y="10746"/>
                  </a:lnTo>
                  <a:lnTo>
                    <a:pt x="8842" y="11015"/>
                  </a:lnTo>
                  <a:lnTo>
                    <a:pt x="8378" y="11235"/>
                  </a:lnTo>
                  <a:lnTo>
                    <a:pt x="7889" y="11406"/>
                  </a:lnTo>
                  <a:lnTo>
                    <a:pt x="7376" y="11552"/>
                  </a:lnTo>
                  <a:lnTo>
                    <a:pt x="6863" y="11625"/>
                  </a:lnTo>
                  <a:lnTo>
                    <a:pt x="6302" y="11650"/>
                  </a:lnTo>
                  <a:lnTo>
                    <a:pt x="5764" y="11625"/>
                  </a:lnTo>
                  <a:lnTo>
                    <a:pt x="5227" y="11552"/>
                  </a:lnTo>
                  <a:lnTo>
                    <a:pt x="4714" y="11406"/>
                  </a:lnTo>
                  <a:lnTo>
                    <a:pt x="4226" y="11235"/>
                  </a:lnTo>
                  <a:lnTo>
                    <a:pt x="3762" y="11015"/>
                  </a:lnTo>
                  <a:lnTo>
                    <a:pt x="3322" y="10746"/>
                  </a:lnTo>
                  <a:lnTo>
                    <a:pt x="2931" y="10429"/>
                  </a:lnTo>
                  <a:lnTo>
                    <a:pt x="2541" y="10087"/>
                  </a:lnTo>
                  <a:lnTo>
                    <a:pt x="2199" y="9696"/>
                  </a:lnTo>
                  <a:lnTo>
                    <a:pt x="1881" y="9305"/>
                  </a:lnTo>
                  <a:lnTo>
                    <a:pt x="1613" y="8866"/>
                  </a:lnTo>
                  <a:lnTo>
                    <a:pt x="1393" y="8402"/>
                  </a:lnTo>
                  <a:lnTo>
                    <a:pt x="1222" y="7913"/>
                  </a:lnTo>
                  <a:lnTo>
                    <a:pt x="1075" y="7400"/>
                  </a:lnTo>
                  <a:lnTo>
                    <a:pt x="1002" y="6863"/>
                  </a:lnTo>
                  <a:lnTo>
                    <a:pt x="978" y="6326"/>
                  </a:lnTo>
                  <a:lnTo>
                    <a:pt x="1002" y="5764"/>
                  </a:lnTo>
                  <a:lnTo>
                    <a:pt x="1075" y="5251"/>
                  </a:lnTo>
                  <a:lnTo>
                    <a:pt x="1222" y="4738"/>
                  </a:lnTo>
                  <a:lnTo>
                    <a:pt x="1393" y="4250"/>
                  </a:lnTo>
                  <a:lnTo>
                    <a:pt x="1613" y="3786"/>
                  </a:lnTo>
                  <a:lnTo>
                    <a:pt x="1881" y="3346"/>
                  </a:lnTo>
                  <a:lnTo>
                    <a:pt x="2199" y="2931"/>
                  </a:lnTo>
                  <a:lnTo>
                    <a:pt x="2541" y="2540"/>
                  </a:lnTo>
                  <a:lnTo>
                    <a:pt x="2931" y="2198"/>
                  </a:lnTo>
                  <a:lnTo>
                    <a:pt x="3322" y="1905"/>
                  </a:lnTo>
                  <a:lnTo>
                    <a:pt x="3762" y="1636"/>
                  </a:lnTo>
                  <a:lnTo>
                    <a:pt x="4226" y="1417"/>
                  </a:lnTo>
                  <a:lnTo>
                    <a:pt x="4714" y="1221"/>
                  </a:lnTo>
                  <a:lnTo>
                    <a:pt x="5227" y="1099"/>
                  </a:lnTo>
                  <a:lnTo>
                    <a:pt x="5764" y="1026"/>
                  </a:lnTo>
                  <a:lnTo>
                    <a:pt x="6302" y="977"/>
                  </a:lnTo>
                  <a:close/>
                  <a:moveTo>
                    <a:pt x="6302" y="0"/>
                  </a:moveTo>
                  <a:lnTo>
                    <a:pt x="5984" y="24"/>
                  </a:lnTo>
                  <a:lnTo>
                    <a:pt x="5667" y="49"/>
                  </a:lnTo>
                  <a:lnTo>
                    <a:pt x="5349" y="73"/>
                  </a:lnTo>
                  <a:lnTo>
                    <a:pt x="5032" y="147"/>
                  </a:lnTo>
                  <a:lnTo>
                    <a:pt x="4739" y="220"/>
                  </a:lnTo>
                  <a:lnTo>
                    <a:pt x="4446" y="293"/>
                  </a:lnTo>
                  <a:lnTo>
                    <a:pt x="4153" y="391"/>
                  </a:lnTo>
                  <a:lnTo>
                    <a:pt x="3859" y="513"/>
                  </a:lnTo>
                  <a:lnTo>
                    <a:pt x="3566" y="635"/>
                  </a:lnTo>
                  <a:lnTo>
                    <a:pt x="3298" y="782"/>
                  </a:lnTo>
                  <a:lnTo>
                    <a:pt x="3029" y="928"/>
                  </a:lnTo>
                  <a:lnTo>
                    <a:pt x="2785" y="1075"/>
                  </a:lnTo>
                  <a:lnTo>
                    <a:pt x="2296" y="1441"/>
                  </a:lnTo>
                  <a:lnTo>
                    <a:pt x="1857" y="1856"/>
                  </a:lnTo>
                  <a:lnTo>
                    <a:pt x="1442" y="2296"/>
                  </a:lnTo>
                  <a:lnTo>
                    <a:pt x="1075" y="2784"/>
                  </a:lnTo>
                  <a:lnTo>
                    <a:pt x="904" y="3053"/>
                  </a:lnTo>
                  <a:lnTo>
                    <a:pt x="758" y="3322"/>
                  </a:lnTo>
                  <a:lnTo>
                    <a:pt x="611" y="3590"/>
                  </a:lnTo>
                  <a:lnTo>
                    <a:pt x="489" y="3859"/>
                  </a:lnTo>
                  <a:lnTo>
                    <a:pt x="391" y="4152"/>
                  </a:lnTo>
                  <a:lnTo>
                    <a:pt x="294" y="4445"/>
                  </a:lnTo>
                  <a:lnTo>
                    <a:pt x="196" y="4738"/>
                  </a:lnTo>
                  <a:lnTo>
                    <a:pt x="123" y="5056"/>
                  </a:lnTo>
                  <a:lnTo>
                    <a:pt x="74" y="5349"/>
                  </a:lnTo>
                  <a:lnTo>
                    <a:pt x="25" y="5666"/>
                  </a:lnTo>
                  <a:lnTo>
                    <a:pt x="1" y="5984"/>
                  </a:lnTo>
                  <a:lnTo>
                    <a:pt x="1" y="6326"/>
                  </a:lnTo>
                  <a:lnTo>
                    <a:pt x="1" y="6643"/>
                  </a:lnTo>
                  <a:lnTo>
                    <a:pt x="25" y="6961"/>
                  </a:lnTo>
                  <a:lnTo>
                    <a:pt x="74" y="7278"/>
                  </a:lnTo>
                  <a:lnTo>
                    <a:pt x="123" y="7596"/>
                  </a:lnTo>
                  <a:lnTo>
                    <a:pt x="196" y="7889"/>
                  </a:lnTo>
                  <a:lnTo>
                    <a:pt x="294" y="8206"/>
                  </a:lnTo>
                  <a:lnTo>
                    <a:pt x="391" y="8499"/>
                  </a:lnTo>
                  <a:lnTo>
                    <a:pt x="489" y="8768"/>
                  </a:lnTo>
                  <a:lnTo>
                    <a:pt x="611" y="9061"/>
                  </a:lnTo>
                  <a:lnTo>
                    <a:pt x="758" y="9330"/>
                  </a:lnTo>
                  <a:lnTo>
                    <a:pt x="904" y="9598"/>
                  </a:lnTo>
                  <a:lnTo>
                    <a:pt x="1075" y="9843"/>
                  </a:lnTo>
                  <a:lnTo>
                    <a:pt x="1442" y="10331"/>
                  </a:lnTo>
                  <a:lnTo>
                    <a:pt x="1857" y="10771"/>
                  </a:lnTo>
                  <a:lnTo>
                    <a:pt x="2296" y="11186"/>
                  </a:lnTo>
                  <a:lnTo>
                    <a:pt x="2785" y="11552"/>
                  </a:lnTo>
                  <a:lnTo>
                    <a:pt x="3029" y="11723"/>
                  </a:lnTo>
                  <a:lnTo>
                    <a:pt x="3298" y="11870"/>
                  </a:lnTo>
                  <a:lnTo>
                    <a:pt x="3566" y="12016"/>
                  </a:lnTo>
                  <a:lnTo>
                    <a:pt x="3859" y="12138"/>
                  </a:lnTo>
                  <a:lnTo>
                    <a:pt x="4153" y="12236"/>
                  </a:lnTo>
                  <a:lnTo>
                    <a:pt x="4446" y="12334"/>
                  </a:lnTo>
                  <a:lnTo>
                    <a:pt x="4739" y="12431"/>
                  </a:lnTo>
                  <a:lnTo>
                    <a:pt x="5032" y="12505"/>
                  </a:lnTo>
                  <a:lnTo>
                    <a:pt x="5349" y="12553"/>
                  </a:lnTo>
                  <a:lnTo>
                    <a:pt x="5667" y="12602"/>
                  </a:lnTo>
                  <a:lnTo>
                    <a:pt x="5984" y="12627"/>
                  </a:lnTo>
                  <a:lnTo>
                    <a:pt x="6644" y="12627"/>
                  </a:lnTo>
                  <a:lnTo>
                    <a:pt x="6961" y="12602"/>
                  </a:lnTo>
                  <a:lnTo>
                    <a:pt x="7279" y="12553"/>
                  </a:lnTo>
                  <a:lnTo>
                    <a:pt x="7572" y="12505"/>
                  </a:lnTo>
                  <a:lnTo>
                    <a:pt x="7889" y="12431"/>
                  </a:lnTo>
                  <a:lnTo>
                    <a:pt x="8182" y="12334"/>
                  </a:lnTo>
                  <a:lnTo>
                    <a:pt x="8475" y="12236"/>
                  </a:lnTo>
                  <a:lnTo>
                    <a:pt x="8768" y="12138"/>
                  </a:lnTo>
                  <a:lnTo>
                    <a:pt x="9037" y="12016"/>
                  </a:lnTo>
                  <a:lnTo>
                    <a:pt x="9306" y="11870"/>
                  </a:lnTo>
                  <a:lnTo>
                    <a:pt x="9574" y="11723"/>
                  </a:lnTo>
                  <a:lnTo>
                    <a:pt x="9843" y="11552"/>
                  </a:lnTo>
                  <a:lnTo>
                    <a:pt x="10332" y="11186"/>
                  </a:lnTo>
                  <a:lnTo>
                    <a:pt x="10771" y="10771"/>
                  </a:lnTo>
                  <a:lnTo>
                    <a:pt x="11186" y="10331"/>
                  </a:lnTo>
                  <a:lnTo>
                    <a:pt x="11553" y="9843"/>
                  </a:lnTo>
                  <a:lnTo>
                    <a:pt x="11699" y="9598"/>
                  </a:lnTo>
                  <a:lnTo>
                    <a:pt x="11846" y="9330"/>
                  </a:lnTo>
                  <a:lnTo>
                    <a:pt x="11992" y="9061"/>
                  </a:lnTo>
                  <a:lnTo>
                    <a:pt x="12114" y="8768"/>
                  </a:lnTo>
                  <a:lnTo>
                    <a:pt x="12237" y="8499"/>
                  </a:lnTo>
                  <a:lnTo>
                    <a:pt x="12334" y="8206"/>
                  </a:lnTo>
                  <a:lnTo>
                    <a:pt x="12432" y="7889"/>
                  </a:lnTo>
                  <a:lnTo>
                    <a:pt x="12481" y="7596"/>
                  </a:lnTo>
                  <a:lnTo>
                    <a:pt x="12554" y="7278"/>
                  </a:lnTo>
                  <a:lnTo>
                    <a:pt x="12578" y="6961"/>
                  </a:lnTo>
                  <a:lnTo>
                    <a:pt x="12603" y="6643"/>
                  </a:lnTo>
                  <a:lnTo>
                    <a:pt x="12627" y="6326"/>
                  </a:lnTo>
                  <a:lnTo>
                    <a:pt x="12603" y="5984"/>
                  </a:lnTo>
                  <a:lnTo>
                    <a:pt x="12578" y="5666"/>
                  </a:lnTo>
                  <a:lnTo>
                    <a:pt x="12554" y="5349"/>
                  </a:lnTo>
                  <a:lnTo>
                    <a:pt x="12481" y="5056"/>
                  </a:lnTo>
                  <a:lnTo>
                    <a:pt x="12432" y="4738"/>
                  </a:lnTo>
                  <a:lnTo>
                    <a:pt x="12334" y="4445"/>
                  </a:lnTo>
                  <a:lnTo>
                    <a:pt x="12237" y="4152"/>
                  </a:lnTo>
                  <a:lnTo>
                    <a:pt x="12114" y="3859"/>
                  </a:lnTo>
                  <a:lnTo>
                    <a:pt x="11992" y="3590"/>
                  </a:lnTo>
                  <a:lnTo>
                    <a:pt x="11846" y="3322"/>
                  </a:lnTo>
                  <a:lnTo>
                    <a:pt x="11699" y="3053"/>
                  </a:lnTo>
                  <a:lnTo>
                    <a:pt x="11553" y="2784"/>
                  </a:lnTo>
                  <a:lnTo>
                    <a:pt x="11186" y="2296"/>
                  </a:lnTo>
                  <a:lnTo>
                    <a:pt x="10771" y="1856"/>
                  </a:lnTo>
                  <a:lnTo>
                    <a:pt x="10332" y="1441"/>
                  </a:lnTo>
                  <a:lnTo>
                    <a:pt x="9843" y="1075"/>
                  </a:lnTo>
                  <a:lnTo>
                    <a:pt x="9574" y="928"/>
                  </a:lnTo>
                  <a:lnTo>
                    <a:pt x="9306" y="782"/>
                  </a:lnTo>
                  <a:lnTo>
                    <a:pt x="9037" y="635"/>
                  </a:lnTo>
                  <a:lnTo>
                    <a:pt x="8768" y="513"/>
                  </a:lnTo>
                  <a:lnTo>
                    <a:pt x="8475" y="391"/>
                  </a:lnTo>
                  <a:lnTo>
                    <a:pt x="8182" y="293"/>
                  </a:lnTo>
                  <a:lnTo>
                    <a:pt x="7889" y="220"/>
                  </a:lnTo>
                  <a:lnTo>
                    <a:pt x="7572" y="147"/>
                  </a:lnTo>
                  <a:lnTo>
                    <a:pt x="7279" y="73"/>
                  </a:lnTo>
                  <a:lnTo>
                    <a:pt x="6961" y="49"/>
                  </a:lnTo>
                  <a:lnTo>
                    <a:pt x="6644" y="24"/>
                  </a:lnTo>
                  <a:lnTo>
                    <a:pt x="6302" y="0"/>
                  </a:lnTo>
                  <a:close/>
                </a:path>
              </a:pathLst>
            </a:custGeom>
            <a:solidFill>
              <a:srgbClr val="CC0000"/>
            </a:solidFill>
            <a:ln>
              <a:noFill/>
            </a:ln>
          </p:spPr>
          <p:txBody>
            <a:bodyPr anchorCtr="0" anchor="ctr" bIns="91425" lIns="91425" rIns="91425" wrap="square" tIns="91425">
              <a:noAutofit/>
            </a:bodyPr>
            <a:lstStyle/>
            <a:p>
              <a:pPr indent="0" lvl="0" marL="0">
                <a:spcBef>
                  <a:spcPts val="0"/>
                </a:spcBef>
                <a:spcAft>
                  <a:spcPts val="0"/>
                </a:spcAft>
                <a:buNone/>
              </a:pPr>
              <a:r>
                <a:t/>
              </a:r>
              <a:endParaRPr/>
            </a:p>
          </p:txBody>
        </p:sp>
        <p:sp>
          <p:nvSpPr>
            <p:cNvPr id="274" name="Shape 274"/>
            <p:cNvSpPr/>
            <p:nvPr/>
          </p:nvSpPr>
          <p:spPr>
            <a:xfrm>
              <a:off x="3992525" y="3021125"/>
              <a:ext cx="242425" cy="242425"/>
            </a:xfrm>
            <a:custGeom>
              <a:pathLst>
                <a:path extrusionOk="0" h="9697" w="9697">
                  <a:moveTo>
                    <a:pt x="4934" y="1466"/>
                  </a:moveTo>
                  <a:lnTo>
                    <a:pt x="5008" y="1490"/>
                  </a:lnTo>
                  <a:lnTo>
                    <a:pt x="5081" y="1539"/>
                  </a:lnTo>
                  <a:lnTo>
                    <a:pt x="5154" y="1588"/>
                  </a:lnTo>
                  <a:lnTo>
                    <a:pt x="5203" y="1637"/>
                  </a:lnTo>
                  <a:lnTo>
                    <a:pt x="5252" y="1734"/>
                  </a:lnTo>
                  <a:lnTo>
                    <a:pt x="5276" y="1808"/>
                  </a:lnTo>
                  <a:lnTo>
                    <a:pt x="5276" y="1905"/>
                  </a:lnTo>
                  <a:lnTo>
                    <a:pt x="5276" y="1979"/>
                  </a:lnTo>
                  <a:lnTo>
                    <a:pt x="5252" y="2076"/>
                  </a:lnTo>
                  <a:lnTo>
                    <a:pt x="5203" y="2150"/>
                  </a:lnTo>
                  <a:lnTo>
                    <a:pt x="5154" y="2198"/>
                  </a:lnTo>
                  <a:lnTo>
                    <a:pt x="5081" y="2247"/>
                  </a:lnTo>
                  <a:lnTo>
                    <a:pt x="5008" y="2296"/>
                  </a:lnTo>
                  <a:lnTo>
                    <a:pt x="4934" y="2321"/>
                  </a:lnTo>
                  <a:lnTo>
                    <a:pt x="4837" y="2345"/>
                  </a:lnTo>
                  <a:lnTo>
                    <a:pt x="4593" y="2345"/>
                  </a:lnTo>
                  <a:lnTo>
                    <a:pt x="4348" y="2394"/>
                  </a:lnTo>
                  <a:lnTo>
                    <a:pt x="4104" y="2443"/>
                  </a:lnTo>
                  <a:lnTo>
                    <a:pt x="3860" y="2540"/>
                  </a:lnTo>
                  <a:lnTo>
                    <a:pt x="3640" y="2638"/>
                  </a:lnTo>
                  <a:lnTo>
                    <a:pt x="3445" y="2760"/>
                  </a:lnTo>
                  <a:lnTo>
                    <a:pt x="3249" y="2907"/>
                  </a:lnTo>
                  <a:lnTo>
                    <a:pt x="3054" y="3078"/>
                  </a:lnTo>
                  <a:lnTo>
                    <a:pt x="2907" y="3249"/>
                  </a:lnTo>
                  <a:lnTo>
                    <a:pt x="2761" y="3444"/>
                  </a:lnTo>
                  <a:lnTo>
                    <a:pt x="2639" y="3664"/>
                  </a:lnTo>
                  <a:lnTo>
                    <a:pt x="2517" y="3884"/>
                  </a:lnTo>
                  <a:lnTo>
                    <a:pt x="2443" y="4103"/>
                  </a:lnTo>
                  <a:lnTo>
                    <a:pt x="2370" y="4348"/>
                  </a:lnTo>
                  <a:lnTo>
                    <a:pt x="2346" y="4592"/>
                  </a:lnTo>
                  <a:lnTo>
                    <a:pt x="2321" y="4861"/>
                  </a:lnTo>
                  <a:lnTo>
                    <a:pt x="2321" y="4934"/>
                  </a:lnTo>
                  <a:lnTo>
                    <a:pt x="2297" y="5032"/>
                  </a:lnTo>
                  <a:lnTo>
                    <a:pt x="2248" y="5105"/>
                  </a:lnTo>
                  <a:lnTo>
                    <a:pt x="2199" y="5154"/>
                  </a:lnTo>
                  <a:lnTo>
                    <a:pt x="2126" y="5227"/>
                  </a:lnTo>
                  <a:lnTo>
                    <a:pt x="2053" y="5251"/>
                  </a:lnTo>
                  <a:lnTo>
                    <a:pt x="1979" y="5276"/>
                  </a:lnTo>
                  <a:lnTo>
                    <a:pt x="1882" y="5300"/>
                  </a:lnTo>
                  <a:lnTo>
                    <a:pt x="1808" y="5276"/>
                  </a:lnTo>
                  <a:lnTo>
                    <a:pt x="1711" y="5251"/>
                  </a:lnTo>
                  <a:lnTo>
                    <a:pt x="1637" y="5227"/>
                  </a:lnTo>
                  <a:lnTo>
                    <a:pt x="1564" y="5154"/>
                  </a:lnTo>
                  <a:lnTo>
                    <a:pt x="1515" y="5105"/>
                  </a:lnTo>
                  <a:lnTo>
                    <a:pt x="1491" y="5032"/>
                  </a:lnTo>
                  <a:lnTo>
                    <a:pt x="1466" y="4934"/>
                  </a:lnTo>
                  <a:lnTo>
                    <a:pt x="1442" y="4861"/>
                  </a:lnTo>
                  <a:lnTo>
                    <a:pt x="1466" y="4494"/>
                  </a:lnTo>
                  <a:lnTo>
                    <a:pt x="1515" y="4177"/>
                  </a:lnTo>
                  <a:lnTo>
                    <a:pt x="1588" y="3835"/>
                  </a:lnTo>
                  <a:lnTo>
                    <a:pt x="1711" y="3542"/>
                  </a:lnTo>
                  <a:lnTo>
                    <a:pt x="1857" y="3224"/>
                  </a:lnTo>
                  <a:lnTo>
                    <a:pt x="2028" y="2956"/>
                  </a:lnTo>
                  <a:lnTo>
                    <a:pt x="2223" y="2687"/>
                  </a:lnTo>
                  <a:lnTo>
                    <a:pt x="2443" y="2443"/>
                  </a:lnTo>
                  <a:lnTo>
                    <a:pt x="2688" y="2223"/>
                  </a:lnTo>
                  <a:lnTo>
                    <a:pt x="2956" y="2028"/>
                  </a:lnTo>
                  <a:lnTo>
                    <a:pt x="3225" y="1857"/>
                  </a:lnTo>
                  <a:lnTo>
                    <a:pt x="3518" y="1710"/>
                  </a:lnTo>
                  <a:lnTo>
                    <a:pt x="3835" y="1612"/>
                  </a:lnTo>
                  <a:lnTo>
                    <a:pt x="4153" y="1515"/>
                  </a:lnTo>
                  <a:lnTo>
                    <a:pt x="4495" y="1466"/>
                  </a:lnTo>
                  <a:close/>
                  <a:moveTo>
                    <a:pt x="4837" y="0"/>
                  </a:moveTo>
                  <a:lnTo>
                    <a:pt x="4348" y="25"/>
                  </a:lnTo>
                  <a:lnTo>
                    <a:pt x="3860" y="98"/>
                  </a:lnTo>
                  <a:lnTo>
                    <a:pt x="3396" y="220"/>
                  </a:lnTo>
                  <a:lnTo>
                    <a:pt x="2956" y="391"/>
                  </a:lnTo>
                  <a:lnTo>
                    <a:pt x="2541" y="587"/>
                  </a:lnTo>
                  <a:lnTo>
                    <a:pt x="2150" y="831"/>
                  </a:lnTo>
                  <a:lnTo>
                    <a:pt x="1759" y="1124"/>
                  </a:lnTo>
                  <a:lnTo>
                    <a:pt x="1418" y="1441"/>
                  </a:lnTo>
                  <a:lnTo>
                    <a:pt x="1100" y="1783"/>
                  </a:lnTo>
                  <a:lnTo>
                    <a:pt x="831" y="2150"/>
                  </a:lnTo>
                  <a:lnTo>
                    <a:pt x="587" y="2540"/>
                  </a:lnTo>
                  <a:lnTo>
                    <a:pt x="392" y="2980"/>
                  </a:lnTo>
                  <a:lnTo>
                    <a:pt x="221" y="3420"/>
                  </a:lnTo>
                  <a:lnTo>
                    <a:pt x="99" y="3884"/>
                  </a:lnTo>
                  <a:lnTo>
                    <a:pt x="25" y="4348"/>
                  </a:lnTo>
                  <a:lnTo>
                    <a:pt x="1" y="4861"/>
                  </a:lnTo>
                  <a:lnTo>
                    <a:pt x="25" y="5349"/>
                  </a:lnTo>
                  <a:lnTo>
                    <a:pt x="99" y="5838"/>
                  </a:lnTo>
                  <a:lnTo>
                    <a:pt x="221" y="6302"/>
                  </a:lnTo>
                  <a:lnTo>
                    <a:pt x="392" y="6741"/>
                  </a:lnTo>
                  <a:lnTo>
                    <a:pt x="587" y="7156"/>
                  </a:lnTo>
                  <a:lnTo>
                    <a:pt x="831" y="7547"/>
                  </a:lnTo>
                  <a:lnTo>
                    <a:pt x="1100" y="7938"/>
                  </a:lnTo>
                  <a:lnTo>
                    <a:pt x="1418" y="8280"/>
                  </a:lnTo>
                  <a:lnTo>
                    <a:pt x="1759" y="8597"/>
                  </a:lnTo>
                  <a:lnTo>
                    <a:pt x="2150" y="8866"/>
                  </a:lnTo>
                  <a:lnTo>
                    <a:pt x="2541" y="9110"/>
                  </a:lnTo>
                  <a:lnTo>
                    <a:pt x="2956" y="9306"/>
                  </a:lnTo>
                  <a:lnTo>
                    <a:pt x="3396" y="9477"/>
                  </a:lnTo>
                  <a:lnTo>
                    <a:pt x="3860" y="9599"/>
                  </a:lnTo>
                  <a:lnTo>
                    <a:pt x="4348" y="9672"/>
                  </a:lnTo>
                  <a:lnTo>
                    <a:pt x="4837" y="9696"/>
                  </a:lnTo>
                  <a:lnTo>
                    <a:pt x="5350" y="9672"/>
                  </a:lnTo>
                  <a:lnTo>
                    <a:pt x="5814" y="9599"/>
                  </a:lnTo>
                  <a:lnTo>
                    <a:pt x="6278" y="9477"/>
                  </a:lnTo>
                  <a:lnTo>
                    <a:pt x="6717" y="9306"/>
                  </a:lnTo>
                  <a:lnTo>
                    <a:pt x="7157" y="9110"/>
                  </a:lnTo>
                  <a:lnTo>
                    <a:pt x="7548" y="8866"/>
                  </a:lnTo>
                  <a:lnTo>
                    <a:pt x="7914" y="8597"/>
                  </a:lnTo>
                  <a:lnTo>
                    <a:pt x="8256" y="8280"/>
                  </a:lnTo>
                  <a:lnTo>
                    <a:pt x="8573" y="7938"/>
                  </a:lnTo>
                  <a:lnTo>
                    <a:pt x="8867" y="7547"/>
                  </a:lnTo>
                  <a:lnTo>
                    <a:pt x="9111" y="7156"/>
                  </a:lnTo>
                  <a:lnTo>
                    <a:pt x="9306" y="6741"/>
                  </a:lnTo>
                  <a:lnTo>
                    <a:pt x="9477" y="6302"/>
                  </a:lnTo>
                  <a:lnTo>
                    <a:pt x="9599" y="5838"/>
                  </a:lnTo>
                  <a:lnTo>
                    <a:pt x="9673" y="5349"/>
                  </a:lnTo>
                  <a:lnTo>
                    <a:pt x="9697" y="4861"/>
                  </a:lnTo>
                  <a:lnTo>
                    <a:pt x="9673" y="4348"/>
                  </a:lnTo>
                  <a:lnTo>
                    <a:pt x="9599" y="3884"/>
                  </a:lnTo>
                  <a:lnTo>
                    <a:pt x="9477" y="3420"/>
                  </a:lnTo>
                  <a:lnTo>
                    <a:pt x="9306" y="2980"/>
                  </a:lnTo>
                  <a:lnTo>
                    <a:pt x="9111" y="2540"/>
                  </a:lnTo>
                  <a:lnTo>
                    <a:pt x="8867" y="2150"/>
                  </a:lnTo>
                  <a:lnTo>
                    <a:pt x="8573" y="1783"/>
                  </a:lnTo>
                  <a:lnTo>
                    <a:pt x="8256" y="1441"/>
                  </a:lnTo>
                  <a:lnTo>
                    <a:pt x="7914" y="1124"/>
                  </a:lnTo>
                  <a:lnTo>
                    <a:pt x="7548" y="831"/>
                  </a:lnTo>
                  <a:lnTo>
                    <a:pt x="7157" y="587"/>
                  </a:lnTo>
                  <a:lnTo>
                    <a:pt x="6717" y="391"/>
                  </a:lnTo>
                  <a:lnTo>
                    <a:pt x="6278" y="220"/>
                  </a:lnTo>
                  <a:lnTo>
                    <a:pt x="5814" y="98"/>
                  </a:lnTo>
                  <a:lnTo>
                    <a:pt x="5350" y="25"/>
                  </a:lnTo>
                  <a:lnTo>
                    <a:pt x="4837" y="0"/>
                  </a:lnTo>
                  <a:close/>
                </a:path>
              </a:pathLst>
            </a:custGeom>
            <a:solidFill>
              <a:srgbClr val="CC0000"/>
            </a:solidFill>
            <a:ln>
              <a:noFill/>
            </a:ln>
          </p:spPr>
          <p:txBody>
            <a:bodyPr anchorCtr="0" anchor="ctr" bIns="91425" lIns="91425" rIns="91425" wrap="square" tIns="91425">
              <a:noAutofit/>
            </a:bodyPr>
            <a:lstStyle/>
            <a:p>
              <a:pPr indent="0" lvl="0" marL="0">
                <a:spcBef>
                  <a:spcPts val="0"/>
                </a:spcBef>
                <a:spcAft>
                  <a:spcPts val="0"/>
                </a:spcAft>
                <a:buNone/>
              </a:pPr>
              <a:r>
                <a:t/>
              </a:r>
              <a:endParaRPr/>
            </a:p>
          </p:txBody>
        </p:sp>
        <p:sp>
          <p:nvSpPr>
            <p:cNvPr id="275" name="Shape 275"/>
            <p:cNvSpPr/>
            <p:nvPr/>
          </p:nvSpPr>
          <p:spPr>
            <a:xfrm>
              <a:off x="4215400" y="3253150"/>
              <a:ext cx="154500" cy="153875"/>
            </a:xfrm>
            <a:custGeom>
              <a:pathLst>
                <a:path extrusionOk="0" h="6155" w="6180">
                  <a:moveTo>
                    <a:pt x="1075" y="0"/>
                  </a:moveTo>
                  <a:lnTo>
                    <a:pt x="831" y="269"/>
                  </a:lnTo>
                  <a:lnTo>
                    <a:pt x="562" y="537"/>
                  </a:lnTo>
                  <a:lnTo>
                    <a:pt x="293" y="782"/>
                  </a:lnTo>
                  <a:lnTo>
                    <a:pt x="0" y="1026"/>
                  </a:lnTo>
                  <a:lnTo>
                    <a:pt x="4983" y="6008"/>
                  </a:lnTo>
                  <a:lnTo>
                    <a:pt x="5056" y="6057"/>
                  </a:lnTo>
                  <a:lnTo>
                    <a:pt x="5129" y="6106"/>
                  </a:lnTo>
                  <a:lnTo>
                    <a:pt x="5227" y="6130"/>
                  </a:lnTo>
                  <a:lnTo>
                    <a:pt x="5325" y="6155"/>
                  </a:lnTo>
                  <a:lnTo>
                    <a:pt x="5422" y="6130"/>
                  </a:lnTo>
                  <a:lnTo>
                    <a:pt x="5496" y="6106"/>
                  </a:lnTo>
                  <a:lnTo>
                    <a:pt x="5593" y="6057"/>
                  </a:lnTo>
                  <a:lnTo>
                    <a:pt x="5667" y="6008"/>
                  </a:lnTo>
                  <a:lnTo>
                    <a:pt x="6033" y="5642"/>
                  </a:lnTo>
                  <a:lnTo>
                    <a:pt x="6106" y="5569"/>
                  </a:lnTo>
                  <a:lnTo>
                    <a:pt x="6155" y="5471"/>
                  </a:lnTo>
                  <a:lnTo>
                    <a:pt x="6179" y="5373"/>
                  </a:lnTo>
                  <a:lnTo>
                    <a:pt x="6179" y="5300"/>
                  </a:lnTo>
                  <a:lnTo>
                    <a:pt x="6179" y="5202"/>
                  </a:lnTo>
                  <a:lnTo>
                    <a:pt x="6155" y="5105"/>
                  </a:lnTo>
                  <a:lnTo>
                    <a:pt x="6106" y="5031"/>
                  </a:lnTo>
                  <a:lnTo>
                    <a:pt x="6033" y="4934"/>
                  </a:lnTo>
                  <a:lnTo>
                    <a:pt x="1075" y="0"/>
                  </a:lnTo>
                  <a:close/>
                </a:path>
              </a:pathLst>
            </a:custGeom>
            <a:solidFill>
              <a:srgbClr val="CC0000"/>
            </a:solidFill>
            <a:ln>
              <a:noFill/>
            </a:ln>
          </p:spPr>
          <p:txBody>
            <a:bodyPr anchorCtr="0" anchor="ctr" bIns="91425" lIns="91425" rIns="91425" wrap="square" tIns="91425">
              <a:noAutofit/>
            </a:bodyPr>
            <a:lstStyle/>
            <a:p>
              <a:pPr indent="0" lvl="0" marL="0">
                <a:spcBef>
                  <a:spcPts val="0"/>
                </a:spcBef>
                <a:spcAft>
                  <a:spcPts val="0"/>
                </a:spcAft>
                <a:buNone/>
              </a:pPr>
              <a:r>
                <a:t/>
              </a:r>
              <a:endParaRPr/>
            </a:p>
          </p:txBody>
        </p:sp>
      </p:grpSp>
      <p:sp>
        <p:nvSpPr>
          <p:cNvPr id="276" name="Shape 276"/>
          <p:cNvSpPr txBox="1"/>
          <p:nvPr/>
        </p:nvSpPr>
        <p:spPr>
          <a:xfrm>
            <a:off x="898025" y="4136350"/>
            <a:ext cx="3212700" cy="326100"/>
          </a:xfrm>
          <a:prstGeom prst="rect">
            <a:avLst/>
          </a:prstGeom>
          <a:noFill/>
          <a:ln>
            <a:noFill/>
          </a:ln>
        </p:spPr>
        <p:txBody>
          <a:bodyPr anchorCtr="0" anchor="t" bIns="91425" lIns="91425" rIns="91425" wrap="square" tIns="91425">
            <a:noAutofit/>
          </a:bodyPr>
          <a:lstStyle/>
          <a:p>
            <a:pPr indent="0" lvl="0" marL="0" rtl="0">
              <a:spcBef>
                <a:spcPts val="0"/>
              </a:spcBef>
              <a:spcAft>
                <a:spcPts val="0"/>
              </a:spcAft>
              <a:buNone/>
            </a:pPr>
            <a:r>
              <a:t/>
            </a:r>
            <a:endParaRPr>
              <a:solidFill>
                <a:srgbClr val="FF0000"/>
              </a:solidFill>
            </a:endParaRPr>
          </a:p>
        </p:txBody>
      </p:sp>
      <p:sp>
        <p:nvSpPr>
          <p:cNvPr id="277" name="Shape 277"/>
          <p:cNvSpPr txBox="1"/>
          <p:nvPr/>
        </p:nvSpPr>
        <p:spPr>
          <a:xfrm>
            <a:off x="7008425" y="-323687"/>
            <a:ext cx="3292800" cy="385200"/>
          </a:xfrm>
          <a:prstGeom prst="rect">
            <a:avLst/>
          </a:prstGeom>
          <a:noFill/>
          <a:ln>
            <a:noFill/>
          </a:ln>
        </p:spPr>
        <p:txBody>
          <a:bodyPr anchorCtr="0" anchor="t" bIns="91425" lIns="91425" rIns="91425" wrap="square" tIns="91425">
            <a:noAutofit/>
          </a:bodyPr>
          <a:lstStyle/>
          <a:p>
            <a:pPr indent="0" lvl="0" marL="0" rtl="0">
              <a:spcBef>
                <a:spcPts val="0"/>
              </a:spcBef>
              <a:spcAft>
                <a:spcPts val="0"/>
              </a:spcAft>
              <a:buNone/>
            </a:pPr>
            <a:r>
              <a:t/>
            </a:r>
            <a:endParaRPr>
              <a:solidFill>
                <a:srgbClr val="3D85C6"/>
              </a:solidFill>
              <a:latin typeface="Muli"/>
              <a:ea typeface="Muli"/>
              <a:cs typeface="Muli"/>
              <a:sym typeface="Muli"/>
            </a:endParaRPr>
          </a:p>
        </p:txBody>
      </p:sp>
      <p:pic>
        <p:nvPicPr>
          <p:cNvPr id="278" name="Shape 278">
            <a:hlinkClick r:id="rId5"/>
          </p:cNvPr>
          <p:cNvPicPr preferRelativeResize="0"/>
          <p:nvPr/>
        </p:nvPicPr>
        <p:blipFill>
          <a:blip r:embed="rId6">
            <a:alphaModFix/>
          </a:blip>
          <a:stretch>
            <a:fillRect/>
          </a:stretch>
        </p:blipFill>
        <p:spPr>
          <a:xfrm>
            <a:off x="7159875" y="1076139"/>
            <a:ext cx="984250" cy="984208"/>
          </a:xfrm>
          <a:prstGeom prst="rect">
            <a:avLst/>
          </a:prstGeom>
          <a:noFill/>
          <a:ln>
            <a:noFill/>
          </a:ln>
        </p:spPr>
      </p:pic>
      <p:pic>
        <p:nvPicPr>
          <p:cNvPr id="279" name="Shape 279"/>
          <p:cNvPicPr preferRelativeResize="0"/>
          <p:nvPr/>
        </p:nvPicPr>
        <p:blipFill>
          <a:blip r:embed="rId7">
            <a:alphaModFix/>
          </a:blip>
          <a:stretch>
            <a:fillRect/>
          </a:stretch>
        </p:blipFill>
        <p:spPr>
          <a:xfrm>
            <a:off x="5583300" y="3027413"/>
            <a:ext cx="1030875" cy="1030875"/>
          </a:xfrm>
          <a:prstGeom prst="rect">
            <a:avLst/>
          </a:prstGeom>
          <a:noFill/>
          <a:ln>
            <a:noFill/>
          </a:ln>
        </p:spPr>
      </p:pic>
      <p:pic>
        <p:nvPicPr>
          <p:cNvPr id="280" name="Shape 280"/>
          <p:cNvPicPr preferRelativeResize="0"/>
          <p:nvPr/>
        </p:nvPicPr>
        <p:blipFill>
          <a:blip r:embed="rId8">
            <a:alphaModFix/>
          </a:blip>
          <a:stretch>
            <a:fillRect/>
          </a:stretch>
        </p:blipFill>
        <p:spPr>
          <a:xfrm>
            <a:off x="1929400" y="3252649"/>
            <a:ext cx="920225" cy="920225"/>
          </a:xfrm>
          <a:prstGeom prst="rect">
            <a:avLst/>
          </a:prstGeom>
          <a:noFill/>
          <a:ln>
            <a:noFill/>
          </a:ln>
        </p:spPr>
      </p:pic>
      <p:cxnSp>
        <p:nvCxnSpPr>
          <p:cNvPr id="281" name="Shape 281"/>
          <p:cNvCxnSpPr/>
          <p:nvPr/>
        </p:nvCxnSpPr>
        <p:spPr>
          <a:xfrm rot="10800000">
            <a:off x="8067300" y="2794313"/>
            <a:ext cx="0" cy="618600"/>
          </a:xfrm>
          <a:prstGeom prst="straightConnector1">
            <a:avLst/>
          </a:prstGeom>
          <a:noFill/>
          <a:ln cap="flat" cmpd="sng" w="9525">
            <a:solidFill>
              <a:schemeClr val="dk2"/>
            </a:solidFill>
            <a:prstDash val="solid"/>
            <a:round/>
            <a:headEnd len="lg" w="lg" type="none"/>
            <a:tailEnd len="lg" w="lg" type="triangle"/>
          </a:ln>
        </p:spPr>
      </p:cxnSp>
      <p:cxnSp>
        <p:nvCxnSpPr>
          <p:cNvPr id="282" name="Shape 282"/>
          <p:cNvCxnSpPr/>
          <p:nvPr/>
        </p:nvCxnSpPr>
        <p:spPr>
          <a:xfrm>
            <a:off x="1128250" y="2718113"/>
            <a:ext cx="0" cy="618600"/>
          </a:xfrm>
          <a:prstGeom prst="straightConnector1">
            <a:avLst/>
          </a:prstGeom>
          <a:noFill/>
          <a:ln cap="flat" cmpd="sng" w="9525">
            <a:solidFill>
              <a:schemeClr val="dk2"/>
            </a:solidFill>
            <a:prstDash val="solid"/>
            <a:round/>
            <a:headEnd len="lg" w="lg" type="none"/>
            <a:tailEnd len="lg" w="lg" type="triangle"/>
          </a:ln>
        </p:spPr>
      </p:cxnSp>
      <p:sp>
        <p:nvSpPr>
          <p:cNvPr id="283" name="Shape 283"/>
          <p:cNvSpPr txBox="1"/>
          <p:nvPr/>
        </p:nvSpPr>
        <p:spPr>
          <a:xfrm>
            <a:off x="3715550" y="4439625"/>
            <a:ext cx="2322300" cy="230700"/>
          </a:xfrm>
          <a:prstGeom prst="rect">
            <a:avLst/>
          </a:prstGeom>
          <a:noFill/>
          <a:ln>
            <a:noFill/>
          </a:ln>
        </p:spPr>
        <p:txBody>
          <a:bodyPr anchorCtr="0" anchor="t" bIns="91425" lIns="91425" rIns="91425" wrap="square" tIns="91425">
            <a:noAutofit/>
          </a:bodyPr>
          <a:lstStyle/>
          <a:p>
            <a:pPr indent="0" lvl="0" marL="0">
              <a:spcBef>
                <a:spcPts val="0"/>
              </a:spcBef>
              <a:spcAft>
                <a:spcPts val="0"/>
              </a:spcAft>
              <a:buNone/>
            </a:pPr>
            <a:r>
              <a:rPr lang="en"/>
              <a:t>Generalized </a:t>
            </a:r>
            <a:r>
              <a:rPr lang="en">
                <a:solidFill>
                  <a:schemeClr val="dk1"/>
                </a:solidFill>
              </a:rPr>
              <a:t>Suggestions</a:t>
            </a:r>
            <a:endParaRPr/>
          </a:p>
        </p:txBody>
      </p:sp>
      <p:cxnSp>
        <p:nvCxnSpPr>
          <p:cNvPr id="284" name="Shape 284"/>
          <p:cNvCxnSpPr/>
          <p:nvPr/>
        </p:nvCxnSpPr>
        <p:spPr>
          <a:xfrm>
            <a:off x="4731825" y="1178063"/>
            <a:ext cx="0" cy="618600"/>
          </a:xfrm>
          <a:prstGeom prst="straightConnector1">
            <a:avLst/>
          </a:prstGeom>
          <a:noFill/>
          <a:ln cap="flat" cmpd="sng" w="9525">
            <a:solidFill>
              <a:schemeClr val="dk2"/>
            </a:solidFill>
            <a:prstDash val="solid"/>
            <a:round/>
            <a:headEnd len="lg" w="lg" type="stealth"/>
            <a:tailEnd len="lg" w="lg" type="none"/>
          </a:ln>
        </p:spPr>
      </p:cxnSp>
      <p:cxnSp>
        <p:nvCxnSpPr>
          <p:cNvPr id="285" name="Shape 285"/>
          <p:cNvCxnSpPr/>
          <p:nvPr/>
        </p:nvCxnSpPr>
        <p:spPr>
          <a:xfrm>
            <a:off x="4731825" y="3742288"/>
            <a:ext cx="0" cy="618600"/>
          </a:xfrm>
          <a:prstGeom prst="straightConnector1">
            <a:avLst/>
          </a:prstGeom>
          <a:noFill/>
          <a:ln cap="flat" cmpd="sng" w="9525">
            <a:solidFill>
              <a:schemeClr val="dk2"/>
            </a:solidFill>
            <a:prstDash val="solid"/>
            <a:round/>
            <a:headEnd len="lg" w="lg" type="none"/>
            <a:tailEnd len="lg" w="lg" type="triangle"/>
          </a:ln>
        </p:spPr>
      </p:cxnSp>
      <p:sp>
        <p:nvSpPr>
          <p:cNvPr id="286" name="Shape 286"/>
          <p:cNvSpPr txBox="1"/>
          <p:nvPr/>
        </p:nvSpPr>
        <p:spPr>
          <a:xfrm>
            <a:off x="7159875" y="2486775"/>
            <a:ext cx="2057400" cy="755100"/>
          </a:xfrm>
          <a:prstGeom prst="rect">
            <a:avLst/>
          </a:prstGeom>
          <a:noFill/>
          <a:ln>
            <a:noFill/>
          </a:ln>
        </p:spPr>
        <p:txBody>
          <a:bodyPr anchorCtr="0" anchor="t" bIns="91425" lIns="91425" rIns="91425" wrap="square" tIns="91425">
            <a:noAutofit/>
          </a:bodyPr>
          <a:lstStyle/>
          <a:p>
            <a:pPr indent="0" lvl="0" marL="0" rtl="0">
              <a:spcBef>
                <a:spcPts val="0"/>
              </a:spcBef>
              <a:spcAft>
                <a:spcPts val="0"/>
              </a:spcAft>
              <a:buNone/>
            </a:pPr>
            <a:r>
              <a:rPr lang="en"/>
              <a:t>Complete integration with social media</a:t>
            </a:r>
            <a:endParaRPr/>
          </a:p>
        </p:txBody>
      </p:sp>
      <p:pic>
        <p:nvPicPr>
          <p:cNvPr id="287" name="Shape 287">
            <a:hlinkClick r:id="rId9"/>
          </p:cNvPr>
          <p:cNvPicPr preferRelativeResize="0"/>
          <p:nvPr/>
        </p:nvPicPr>
        <p:blipFill>
          <a:blip r:embed="rId6">
            <a:alphaModFix/>
          </a:blip>
          <a:stretch>
            <a:fillRect/>
          </a:stretch>
        </p:blipFill>
        <p:spPr>
          <a:xfrm>
            <a:off x="252725" y="4292203"/>
            <a:ext cx="592650" cy="592626"/>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1" name="Shape 291"/>
        <p:cNvGrpSpPr/>
        <p:nvPr/>
      </p:nvGrpSpPr>
      <p:grpSpPr>
        <a:xfrm>
          <a:off x="0" y="0"/>
          <a:ext cx="0" cy="0"/>
          <a:chOff x="0" y="0"/>
          <a:chExt cx="0" cy="0"/>
        </a:xfrm>
      </p:grpSpPr>
      <p:sp>
        <p:nvSpPr>
          <p:cNvPr id="292" name="Shape 292"/>
          <p:cNvSpPr txBox="1"/>
          <p:nvPr/>
        </p:nvSpPr>
        <p:spPr>
          <a:xfrm rot="-5400000">
            <a:off x="1534675" y="1169025"/>
            <a:ext cx="2420400" cy="3105000"/>
          </a:xfrm>
          <a:prstGeom prst="rect">
            <a:avLst/>
          </a:prstGeom>
          <a:noFill/>
          <a:ln cap="flat" cmpd="sng" w="9525">
            <a:solidFill>
              <a:srgbClr val="FF0000"/>
            </a:solidFill>
            <a:prstDash val="solid"/>
            <a:round/>
            <a:headEnd len="med" w="med" type="none"/>
            <a:tailEnd len="med" w="med" type="none"/>
          </a:ln>
        </p:spPr>
        <p:txBody>
          <a:bodyPr anchorCtr="0" anchor="t" bIns="91425" lIns="91425" rIns="91425" wrap="square" tIns="91425">
            <a:noAutofit/>
          </a:bodyPr>
          <a:lstStyle/>
          <a:p>
            <a:pPr indent="0" lvl="0" marL="0">
              <a:spcBef>
                <a:spcPts val="0"/>
              </a:spcBef>
              <a:spcAft>
                <a:spcPts val="0"/>
              </a:spcAft>
              <a:buNone/>
            </a:pPr>
            <a:r>
              <a:t/>
            </a:r>
            <a:endParaRPr/>
          </a:p>
        </p:txBody>
      </p:sp>
      <p:sp>
        <p:nvSpPr>
          <p:cNvPr id="293" name="Shape 293"/>
          <p:cNvSpPr/>
          <p:nvPr/>
        </p:nvSpPr>
        <p:spPr>
          <a:xfrm>
            <a:off x="1241275" y="1543850"/>
            <a:ext cx="3015300" cy="2339100"/>
          </a:xfrm>
          <a:prstGeom prst="rect">
            <a:avLst/>
          </a:prstGeom>
          <a:solidFill>
            <a:srgbClr val="CC0000"/>
          </a:solidFill>
          <a:ln cap="flat" cmpd="sng" w="9525">
            <a:solidFill>
              <a:srgbClr val="FFFFFF"/>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spcAft>
                <a:spcPts val="0"/>
              </a:spcAft>
              <a:buNone/>
            </a:pPr>
            <a:r>
              <a:t/>
            </a:r>
            <a:endParaRPr/>
          </a:p>
        </p:txBody>
      </p:sp>
      <p:sp>
        <p:nvSpPr>
          <p:cNvPr id="294" name="Shape 294"/>
          <p:cNvSpPr txBox="1"/>
          <p:nvPr>
            <p:ph type="title"/>
          </p:nvPr>
        </p:nvSpPr>
        <p:spPr>
          <a:xfrm>
            <a:off x="1031400" y="775175"/>
            <a:ext cx="7081200" cy="539100"/>
          </a:xfrm>
          <a:prstGeom prst="rect">
            <a:avLst/>
          </a:prstGeom>
        </p:spPr>
        <p:txBody>
          <a:bodyPr anchorCtr="0" anchor="t" bIns="91425" lIns="91425" rIns="91425" wrap="square" tIns="91425">
            <a:noAutofit/>
          </a:bodyPr>
          <a:lstStyle/>
          <a:p>
            <a:pPr indent="0" lvl="0" marL="0">
              <a:spcBef>
                <a:spcPts val="0"/>
              </a:spcBef>
              <a:spcAft>
                <a:spcPts val="0"/>
              </a:spcAft>
              <a:buNone/>
            </a:pPr>
            <a:r>
              <a:rPr lang="en"/>
              <a:t>Competitive Advantage </a:t>
            </a:r>
            <a:endParaRPr/>
          </a:p>
        </p:txBody>
      </p:sp>
      <p:pic>
        <p:nvPicPr>
          <p:cNvPr id="295" name="Shape 295"/>
          <p:cNvPicPr preferRelativeResize="0"/>
          <p:nvPr/>
        </p:nvPicPr>
        <p:blipFill>
          <a:blip r:embed="rId3">
            <a:alphaModFix/>
          </a:blip>
          <a:stretch>
            <a:fillRect/>
          </a:stretch>
        </p:blipFill>
        <p:spPr>
          <a:xfrm>
            <a:off x="1290175" y="1616075"/>
            <a:ext cx="2893150" cy="2209700"/>
          </a:xfrm>
          <a:prstGeom prst="rect">
            <a:avLst/>
          </a:prstGeom>
          <a:noFill/>
          <a:ln cap="flat" cmpd="sng" w="9525">
            <a:solidFill>
              <a:srgbClr val="FF0000"/>
            </a:solidFill>
            <a:prstDash val="solid"/>
            <a:round/>
            <a:headEnd len="med" w="med" type="none"/>
            <a:tailEnd len="med" w="med" type="none"/>
          </a:ln>
        </p:spPr>
      </p:pic>
      <p:sp>
        <p:nvSpPr>
          <p:cNvPr id="296" name="Shape 296"/>
          <p:cNvSpPr txBox="1"/>
          <p:nvPr/>
        </p:nvSpPr>
        <p:spPr>
          <a:xfrm>
            <a:off x="5441575" y="1287025"/>
            <a:ext cx="2128800" cy="3013200"/>
          </a:xfrm>
          <a:prstGeom prst="rect">
            <a:avLst/>
          </a:prstGeom>
          <a:noFill/>
          <a:ln cap="flat" cmpd="sng" w="9525">
            <a:solidFill>
              <a:srgbClr val="FF0000"/>
            </a:solidFill>
            <a:prstDash val="solid"/>
            <a:round/>
            <a:headEnd len="med" w="med" type="none"/>
            <a:tailEnd len="med" w="med" type="none"/>
          </a:ln>
        </p:spPr>
        <p:txBody>
          <a:bodyPr anchorCtr="0" anchor="t" bIns="91425" lIns="91425" rIns="91425" wrap="square" tIns="91425">
            <a:noAutofit/>
          </a:bodyPr>
          <a:lstStyle/>
          <a:p>
            <a:pPr indent="0" lvl="0" marL="0">
              <a:spcBef>
                <a:spcPts val="0"/>
              </a:spcBef>
              <a:spcAft>
                <a:spcPts val="0"/>
              </a:spcAft>
              <a:buNone/>
            </a:pPr>
            <a:r>
              <a:t/>
            </a:r>
            <a:endParaRPr/>
          </a:p>
        </p:txBody>
      </p:sp>
      <p:sp>
        <p:nvSpPr>
          <p:cNvPr id="297" name="Shape 297"/>
          <p:cNvSpPr/>
          <p:nvPr/>
        </p:nvSpPr>
        <p:spPr>
          <a:xfrm>
            <a:off x="5467673" y="1314272"/>
            <a:ext cx="2088300" cy="2941800"/>
          </a:xfrm>
          <a:prstGeom prst="rect">
            <a:avLst/>
          </a:prstGeom>
          <a:solidFill>
            <a:srgbClr val="CC0000"/>
          </a:solidFill>
          <a:ln cap="flat" cmpd="sng" w="9525">
            <a:solidFill>
              <a:srgbClr val="FFFFFF"/>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spcAft>
                <a:spcPts val="0"/>
              </a:spcAft>
              <a:buNone/>
            </a:pPr>
            <a:r>
              <a:t/>
            </a:r>
            <a:endParaRPr/>
          </a:p>
        </p:txBody>
      </p:sp>
      <p:sp>
        <p:nvSpPr>
          <p:cNvPr id="298" name="Shape 298"/>
          <p:cNvSpPr/>
          <p:nvPr/>
        </p:nvSpPr>
        <p:spPr>
          <a:xfrm>
            <a:off x="5516933" y="1389539"/>
            <a:ext cx="1999200" cy="2807700"/>
          </a:xfrm>
          <a:prstGeom prst="rect">
            <a:avLst/>
          </a:prstGeom>
          <a:solidFill>
            <a:srgbClr val="FFFFFF"/>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indent="0" lvl="0" marL="0" rtl="0">
              <a:spcBef>
                <a:spcPts val="0"/>
              </a:spcBef>
              <a:spcAft>
                <a:spcPts val="0"/>
              </a:spcAft>
              <a:buNone/>
            </a:pPr>
            <a:r>
              <a:t/>
            </a:r>
            <a:endParaRPr/>
          </a:p>
        </p:txBody>
      </p:sp>
      <p:pic>
        <p:nvPicPr>
          <p:cNvPr id="299" name="Shape 299"/>
          <p:cNvPicPr preferRelativeResize="0"/>
          <p:nvPr/>
        </p:nvPicPr>
        <p:blipFill>
          <a:blip r:embed="rId4">
            <a:alphaModFix/>
          </a:blip>
          <a:stretch>
            <a:fillRect/>
          </a:stretch>
        </p:blipFill>
        <p:spPr>
          <a:xfrm>
            <a:off x="5516927" y="1389540"/>
            <a:ext cx="1999149" cy="2807930"/>
          </a:xfrm>
          <a:prstGeom prst="rect">
            <a:avLst/>
          </a:prstGeom>
          <a:noFill/>
          <a:ln cap="flat" cmpd="sng" w="9525">
            <a:solidFill>
              <a:srgbClr val="FF0000"/>
            </a:solidFill>
            <a:prstDash val="solid"/>
            <a:round/>
            <a:headEnd len="med" w="med" type="none"/>
            <a:tailEnd len="med" w="med" type="none"/>
          </a:ln>
        </p:spPr>
      </p:pic>
      <p:grpSp>
        <p:nvGrpSpPr>
          <p:cNvPr id="300" name="Shape 300"/>
          <p:cNvGrpSpPr/>
          <p:nvPr/>
        </p:nvGrpSpPr>
        <p:grpSpPr>
          <a:xfrm>
            <a:off x="4433300" y="108360"/>
            <a:ext cx="330961" cy="352637"/>
            <a:chOff x="5970800" y="1619250"/>
            <a:chExt cx="428650" cy="456725"/>
          </a:xfrm>
        </p:grpSpPr>
        <p:sp>
          <p:nvSpPr>
            <p:cNvPr id="301" name="Shape 301"/>
            <p:cNvSpPr/>
            <p:nvPr/>
          </p:nvSpPr>
          <p:spPr>
            <a:xfrm>
              <a:off x="5970800" y="1674200"/>
              <a:ext cx="377975" cy="377950"/>
            </a:xfrm>
            <a:custGeom>
              <a:pathLst>
                <a:path extrusionOk="0" h="15118" w="15119">
                  <a:moveTo>
                    <a:pt x="7181" y="0"/>
                  </a:moveTo>
                  <a:lnTo>
                    <a:pt x="6790" y="49"/>
                  </a:lnTo>
                  <a:lnTo>
                    <a:pt x="6424" y="98"/>
                  </a:lnTo>
                  <a:lnTo>
                    <a:pt x="6058" y="147"/>
                  </a:lnTo>
                  <a:lnTo>
                    <a:pt x="5691" y="244"/>
                  </a:lnTo>
                  <a:lnTo>
                    <a:pt x="5325" y="342"/>
                  </a:lnTo>
                  <a:lnTo>
                    <a:pt x="4983" y="464"/>
                  </a:lnTo>
                  <a:lnTo>
                    <a:pt x="4641" y="586"/>
                  </a:lnTo>
                  <a:lnTo>
                    <a:pt x="4299" y="733"/>
                  </a:lnTo>
                  <a:lnTo>
                    <a:pt x="3982" y="904"/>
                  </a:lnTo>
                  <a:lnTo>
                    <a:pt x="3664" y="1099"/>
                  </a:lnTo>
                  <a:lnTo>
                    <a:pt x="3347" y="1295"/>
                  </a:lnTo>
                  <a:lnTo>
                    <a:pt x="3053" y="1490"/>
                  </a:lnTo>
                  <a:lnTo>
                    <a:pt x="2760" y="1734"/>
                  </a:lnTo>
                  <a:lnTo>
                    <a:pt x="2492" y="1954"/>
                  </a:lnTo>
                  <a:lnTo>
                    <a:pt x="2223" y="2223"/>
                  </a:lnTo>
                  <a:lnTo>
                    <a:pt x="1979" y="2467"/>
                  </a:lnTo>
                  <a:lnTo>
                    <a:pt x="1735" y="2760"/>
                  </a:lnTo>
                  <a:lnTo>
                    <a:pt x="1515" y="3029"/>
                  </a:lnTo>
                  <a:lnTo>
                    <a:pt x="1295" y="3322"/>
                  </a:lnTo>
                  <a:lnTo>
                    <a:pt x="1100" y="3639"/>
                  </a:lnTo>
                  <a:lnTo>
                    <a:pt x="929" y="3957"/>
                  </a:lnTo>
                  <a:lnTo>
                    <a:pt x="758" y="4274"/>
                  </a:lnTo>
                  <a:lnTo>
                    <a:pt x="611" y="4616"/>
                  </a:lnTo>
                  <a:lnTo>
                    <a:pt x="465" y="4958"/>
                  </a:lnTo>
                  <a:lnTo>
                    <a:pt x="343" y="5300"/>
                  </a:lnTo>
                  <a:lnTo>
                    <a:pt x="245" y="5666"/>
                  </a:lnTo>
                  <a:lnTo>
                    <a:pt x="172" y="6033"/>
                  </a:lnTo>
                  <a:lnTo>
                    <a:pt x="98" y="6399"/>
                  </a:lnTo>
                  <a:lnTo>
                    <a:pt x="49" y="6790"/>
                  </a:lnTo>
                  <a:lnTo>
                    <a:pt x="25" y="7156"/>
                  </a:lnTo>
                  <a:lnTo>
                    <a:pt x="1" y="7547"/>
                  </a:lnTo>
                  <a:lnTo>
                    <a:pt x="25" y="7938"/>
                  </a:lnTo>
                  <a:lnTo>
                    <a:pt x="49" y="8328"/>
                  </a:lnTo>
                  <a:lnTo>
                    <a:pt x="98" y="8695"/>
                  </a:lnTo>
                  <a:lnTo>
                    <a:pt x="172" y="9085"/>
                  </a:lnTo>
                  <a:lnTo>
                    <a:pt x="245" y="9452"/>
                  </a:lnTo>
                  <a:lnTo>
                    <a:pt x="343" y="9794"/>
                  </a:lnTo>
                  <a:lnTo>
                    <a:pt x="465" y="10160"/>
                  </a:lnTo>
                  <a:lnTo>
                    <a:pt x="611" y="10502"/>
                  </a:lnTo>
                  <a:lnTo>
                    <a:pt x="758" y="10820"/>
                  </a:lnTo>
                  <a:lnTo>
                    <a:pt x="929" y="11161"/>
                  </a:lnTo>
                  <a:lnTo>
                    <a:pt x="1100" y="11479"/>
                  </a:lnTo>
                  <a:lnTo>
                    <a:pt x="1295" y="11772"/>
                  </a:lnTo>
                  <a:lnTo>
                    <a:pt x="1515" y="12065"/>
                  </a:lnTo>
                  <a:lnTo>
                    <a:pt x="1735" y="12358"/>
                  </a:lnTo>
                  <a:lnTo>
                    <a:pt x="1979" y="12627"/>
                  </a:lnTo>
                  <a:lnTo>
                    <a:pt x="2223" y="12895"/>
                  </a:lnTo>
                  <a:lnTo>
                    <a:pt x="2492" y="13140"/>
                  </a:lnTo>
                  <a:lnTo>
                    <a:pt x="2760" y="13384"/>
                  </a:lnTo>
                  <a:lnTo>
                    <a:pt x="3053" y="13604"/>
                  </a:lnTo>
                  <a:lnTo>
                    <a:pt x="3347" y="13824"/>
                  </a:lnTo>
                  <a:lnTo>
                    <a:pt x="3664" y="14019"/>
                  </a:lnTo>
                  <a:lnTo>
                    <a:pt x="3982" y="14190"/>
                  </a:lnTo>
                  <a:lnTo>
                    <a:pt x="4299" y="14361"/>
                  </a:lnTo>
                  <a:lnTo>
                    <a:pt x="4641" y="14507"/>
                  </a:lnTo>
                  <a:lnTo>
                    <a:pt x="4983" y="14654"/>
                  </a:lnTo>
                  <a:lnTo>
                    <a:pt x="5325" y="14776"/>
                  </a:lnTo>
                  <a:lnTo>
                    <a:pt x="5691" y="14874"/>
                  </a:lnTo>
                  <a:lnTo>
                    <a:pt x="6058" y="14947"/>
                  </a:lnTo>
                  <a:lnTo>
                    <a:pt x="6424" y="15020"/>
                  </a:lnTo>
                  <a:lnTo>
                    <a:pt x="6790" y="15069"/>
                  </a:lnTo>
                  <a:lnTo>
                    <a:pt x="7181" y="15094"/>
                  </a:lnTo>
                  <a:lnTo>
                    <a:pt x="7572" y="15118"/>
                  </a:lnTo>
                  <a:lnTo>
                    <a:pt x="7963" y="15094"/>
                  </a:lnTo>
                  <a:lnTo>
                    <a:pt x="8329" y="15069"/>
                  </a:lnTo>
                  <a:lnTo>
                    <a:pt x="8720" y="15020"/>
                  </a:lnTo>
                  <a:lnTo>
                    <a:pt x="9086" y="14947"/>
                  </a:lnTo>
                  <a:lnTo>
                    <a:pt x="9452" y="14874"/>
                  </a:lnTo>
                  <a:lnTo>
                    <a:pt x="9819" y="14776"/>
                  </a:lnTo>
                  <a:lnTo>
                    <a:pt x="10161" y="14654"/>
                  </a:lnTo>
                  <a:lnTo>
                    <a:pt x="10503" y="14507"/>
                  </a:lnTo>
                  <a:lnTo>
                    <a:pt x="10844" y="14361"/>
                  </a:lnTo>
                  <a:lnTo>
                    <a:pt x="11162" y="14190"/>
                  </a:lnTo>
                  <a:lnTo>
                    <a:pt x="11479" y="14019"/>
                  </a:lnTo>
                  <a:lnTo>
                    <a:pt x="11797" y="13824"/>
                  </a:lnTo>
                  <a:lnTo>
                    <a:pt x="12090" y="13604"/>
                  </a:lnTo>
                  <a:lnTo>
                    <a:pt x="12383" y="13384"/>
                  </a:lnTo>
                  <a:lnTo>
                    <a:pt x="12652" y="13140"/>
                  </a:lnTo>
                  <a:lnTo>
                    <a:pt x="12920" y="12895"/>
                  </a:lnTo>
                  <a:lnTo>
                    <a:pt x="13165" y="12627"/>
                  </a:lnTo>
                  <a:lnTo>
                    <a:pt x="13409" y="12358"/>
                  </a:lnTo>
                  <a:lnTo>
                    <a:pt x="13629" y="12065"/>
                  </a:lnTo>
                  <a:lnTo>
                    <a:pt x="13824" y="11772"/>
                  </a:lnTo>
                  <a:lnTo>
                    <a:pt x="14019" y="11479"/>
                  </a:lnTo>
                  <a:lnTo>
                    <a:pt x="14215" y="11161"/>
                  </a:lnTo>
                  <a:lnTo>
                    <a:pt x="14386" y="10820"/>
                  </a:lnTo>
                  <a:lnTo>
                    <a:pt x="14532" y="10502"/>
                  </a:lnTo>
                  <a:lnTo>
                    <a:pt x="14654" y="10160"/>
                  </a:lnTo>
                  <a:lnTo>
                    <a:pt x="14777" y="9794"/>
                  </a:lnTo>
                  <a:lnTo>
                    <a:pt x="14899" y="9452"/>
                  </a:lnTo>
                  <a:lnTo>
                    <a:pt x="14972" y="9085"/>
                  </a:lnTo>
                  <a:lnTo>
                    <a:pt x="15045" y="8695"/>
                  </a:lnTo>
                  <a:lnTo>
                    <a:pt x="15094" y="8328"/>
                  </a:lnTo>
                  <a:lnTo>
                    <a:pt x="15118" y="7938"/>
                  </a:lnTo>
                  <a:lnTo>
                    <a:pt x="15118" y="7547"/>
                  </a:lnTo>
                  <a:lnTo>
                    <a:pt x="15094" y="6936"/>
                  </a:lnTo>
                  <a:lnTo>
                    <a:pt x="15021" y="6326"/>
                  </a:lnTo>
                  <a:lnTo>
                    <a:pt x="14899" y="5740"/>
                  </a:lnTo>
                  <a:lnTo>
                    <a:pt x="14728" y="5178"/>
                  </a:lnTo>
                  <a:lnTo>
                    <a:pt x="14532" y="4616"/>
                  </a:lnTo>
                  <a:lnTo>
                    <a:pt x="14288" y="4079"/>
                  </a:lnTo>
                  <a:lnTo>
                    <a:pt x="13995" y="3590"/>
                  </a:lnTo>
                  <a:lnTo>
                    <a:pt x="13653" y="3102"/>
                  </a:lnTo>
                  <a:lnTo>
                    <a:pt x="13458" y="3053"/>
                  </a:lnTo>
                  <a:lnTo>
                    <a:pt x="12163" y="4347"/>
                  </a:lnTo>
                  <a:lnTo>
                    <a:pt x="12383" y="4689"/>
                  </a:lnTo>
                  <a:lnTo>
                    <a:pt x="12578" y="5056"/>
                  </a:lnTo>
                  <a:lnTo>
                    <a:pt x="12749" y="5446"/>
                  </a:lnTo>
                  <a:lnTo>
                    <a:pt x="12896" y="5837"/>
                  </a:lnTo>
                  <a:lnTo>
                    <a:pt x="13018" y="6252"/>
                  </a:lnTo>
                  <a:lnTo>
                    <a:pt x="13091" y="6668"/>
                  </a:lnTo>
                  <a:lnTo>
                    <a:pt x="13165" y="7107"/>
                  </a:lnTo>
                  <a:lnTo>
                    <a:pt x="13165" y="7547"/>
                  </a:lnTo>
                  <a:lnTo>
                    <a:pt x="13140" y="8133"/>
                  </a:lnTo>
                  <a:lnTo>
                    <a:pt x="13067" y="8695"/>
                  </a:lnTo>
                  <a:lnTo>
                    <a:pt x="12920" y="9208"/>
                  </a:lnTo>
                  <a:lnTo>
                    <a:pt x="12725" y="9745"/>
                  </a:lnTo>
                  <a:lnTo>
                    <a:pt x="12505" y="10233"/>
                  </a:lnTo>
                  <a:lnTo>
                    <a:pt x="12212" y="10673"/>
                  </a:lnTo>
                  <a:lnTo>
                    <a:pt x="11895" y="11113"/>
                  </a:lnTo>
                  <a:lnTo>
                    <a:pt x="11528" y="11503"/>
                  </a:lnTo>
                  <a:lnTo>
                    <a:pt x="11138" y="11870"/>
                  </a:lnTo>
                  <a:lnTo>
                    <a:pt x="10698" y="12187"/>
                  </a:lnTo>
                  <a:lnTo>
                    <a:pt x="10234" y="12480"/>
                  </a:lnTo>
                  <a:lnTo>
                    <a:pt x="9745" y="12725"/>
                  </a:lnTo>
                  <a:lnTo>
                    <a:pt x="9233" y="12895"/>
                  </a:lnTo>
                  <a:lnTo>
                    <a:pt x="8695" y="13042"/>
                  </a:lnTo>
                  <a:lnTo>
                    <a:pt x="8133" y="13140"/>
                  </a:lnTo>
                  <a:lnTo>
                    <a:pt x="7572" y="13164"/>
                  </a:lnTo>
                  <a:lnTo>
                    <a:pt x="6986" y="13140"/>
                  </a:lnTo>
                  <a:lnTo>
                    <a:pt x="6448" y="13042"/>
                  </a:lnTo>
                  <a:lnTo>
                    <a:pt x="5911" y="12895"/>
                  </a:lnTo>
                  <a:lnTo>
                    <a:pt x="5398" y="12725"/>
                  </a:lnTo>
                  <a:lnTo>
                    <a:pt x="4910" y="12480"/>
                  </a:lnTo>
                  <a:lnTo>
                    <a:pt x="4446" y="12187"/>
                  </a:lnTo>
                  <a:lnTo>
                    <a:pt x="4006" y="11870"/>
                  </a:lnTo>
                  <a:lnTo>
                    <a:pt x="3615" y="11503"/>
                  </a:lnTo>
                  <a:lnTo>
                    <a:pt x="3249" y="11113"/>
                  </a:lnTo>
                  <a:lnTo>
                    <a:pt x="2931" y="10673"/>
                  </a:lnTo>
                  <a:lnTo>
                    <a:pt x="2638" y="10233"/>
                  </a:lnTo>
                  <a:lnTo>
                    <a:pt x="2418" y="9745"/>
                  </a:lnTo>
                  <a:lnTo>
                    <a:pt x="2223" y="9208"/>
                  </a:lnTo>
                  <a:lnTo>
                    <a:pt x="2077" y="8695"/>
                  </a:lnTo>
                  <a:lnTo>
                    <a:pt x="2003" y="8133"/>
                  </a:lnTo>
                  <a:lnTo>
                    <a:pt x="1954" y="7547"/>
                  </a:lnTo>
                  <a:lnTo>
                    <a:pt x="2003" y="6985"/>
                  </a:lnTo>
                  <a:lnTo>
                    <a:pt x="2077" y="6423"/>
                  </a:lnTo>
                  <a:lnTo>
                    <a:pt x="2223" y="5886"/>
                  </a:lnTo>
                  <a:lnTo>
                    <a:pt x="2418" y="5373"/>
                  </a:lnTo>
                  <a:lnTo>
                    <a:pt x="2638" y="4885"/>
                  </a:lnTo>
                  <a:lnTo>
                    <a:pt x="2931" y="4421"/>
                  </a:lnTo>
                  <a:lnTo>
                    <a:pt x="3249" y="4005"/>
                  </a:lnTo>
                  <a:lnTo>
                    <a:pt x="3615" y="3590"/>
                  </a:lnTo>
                  <a:lnTo>
                    <a:pt x="4006" y="3224"/>
                  </a:lnTo>
                  <a:lnTo>
                    <a:pt x="4446" y="2906"/>
                  </a:lnTo>
                  <a:lnTo>
                    <a:pt x="4910" y="2638"/>
                  </a:lnTo>
                  <a:lnTo>
                    <a:pt x="5398" y="2394"/>
                  </a:lnTo>
                  <a:lnTo>
                    <a:pt x="5911" y="2198"/>
                  </a:lnTo>
                  <a:lnTo>
                    <a:pt x="6448" y="2076"/>
                  </a:lnTo>
                  <a:lnTo>
                    <a:pt x="6986" y="1978"/>
                  </a:lnTo>
                  <a:lnTo>
                    <a:pt x="7572" y="1954"/>
                  </a:lnTo>
                  <a:lnTo>
                    <a:pt x="8011" y="1978"/>
                  </a:lnTo>
                  <a:lnTo>
                    <a:pt x="8451" y="2027"/>
                  </a:lnTo>
                  <a:lnTo>
                    <a:pt x="8866" y="2100"/>
                  </a:lnTo>
                  <a:lnTo>
                    <a:pt x="9281" y="2223"/>
                  </a:lnTo>
                  <a:lnTo>
                    <a:pt x="9672" y="2369"/>
                  </a:lnTo>
                  <a:lnTo>
                    <a:pt x="10063" y="2540"/>
                  </a:lnTo>
                  <a:lnTo>
                    <a:pt x="10429" y="2735"/>
                  </a:lnTo>
                  <a:lnTo>
                    <a:pt x="10771" y="2955"/>
                  </a:lnTo>
                  <a:lnTo>
                    <a:pt x="11943" y="1807"/>
                  </a:lnTo>
                  <a:lnTo>
                    <a:pt x="11846" y="1343"/>
                  </a:lnTo>
                  <a:lnTo>
                    <a:pt x="11382" y="1026"/>
                  </a:lnTo>
                  <a:lnTo>
                    <a:pt x="10893" y="782"/>
                  </a:lnTo>
                  <a:lnTo>
                    <a:pt x="10380" y="537"/>
                  </a:lnTo>
                  <a:lnTo>
                    <a:pt x="9843" y="342"/>
                  </a:lnTo>
                  <a:lnTo>
                    <a:pt x="9306" y="195"/>
                  </a:lnTo>
                  <a:lnTo>
                    <a:pt x="8744" y="98"/>
                  </a:lnTo>
                  <a:lnTo>
                    <a:pt x="8158" y="25"/>
                  </a:lnTo>
                  <a:lnTo>
                    <a:pt x="7572" y="0"/>
                  </a:lnTo>
                  <a:close/>
                </a:path>
              </a:pathLst>
            </a:custGeom>
            <a:solidFill>
              <a:srgbClr val="CC0000"/>
            </a:solidFill>
            <a:ln>
              <a:noFill/>
            </a:ln>
          </p:spPr>
          <p:txBody>
            <a:bodyPr anchorCtr="0" anchor="ctr" bIns="91425" lIns="91425" rIns="91425" wrap="square" tIns="91425">
              <a:noAutofit/>
            </a:bodyPr>
            <a:lstStyle/>
            <a:p>
              <a:pPr indent="0" lvl="0" marL="0">
                <a:spcBef>
                  <a:spcPts val="0"/>
                </a:spcBef>
                <a:spcAft>
                  <a:spcPts val="0"/>
                </a:spcAft>
                <a:buNone/>
              </a:pPr>
              <a:r>
                <a:t/>
              </a:r>
              <a:endParaRPr/>
            </a:p>
          </p:txBody>
        </p:sp>
        <p:sp>
          <p:nvSpPr>
            <p:cNvPr id="302" name="Shape 302"/>
            <p:cNvSpPr/>
            <p:nvPr/>
          </p:nvSpPr>
          <p:spPr>
            <a:xfrm>
              <a:off x="6068500" y="1771875"/>
              <a:ext cx="182575" cy="182600"/>
            </a:xfrm>
            <a:custGeom>
              <a:pathLst>
                <a:path extrusionOk="0" h="7304" w="7303">
                  <a:moveTo>
                    <a:pt x="3664" y="1"/>
                  </a:moveTo>
                  <a:lnTo>
                    <a:pt x="3297" y="25"/>
                  </a:lnTo>
                  <a:lnTo>
                    <a:pt x="2931" y="74"/>
                  </a:lnTo>
                  <a:lnTo>
                    <a:pt x="2565" y="147"/>
                  </a:lnTo>
                  <a:lnTo>
                    <a:pt x="2247" y="294"/>
                  </a:lnTo>
                  <a:lnTo>
                    <a:pt x="1930" y="440"/>
                  </a:lnTo>
                  <a:lnTo>
                    <a:pt x="1612" y="611"/>
                  </a:lnTo>
                  <a:lnTo>
                    <a:pt x="1344" y="831"/>
                  </a:lnTo>
                  <a:lnTo>
                    <a:pt x="1075" y="1075"/>
                  </a:lnTo>
                  <a:lnTo>
                    <a:pt x="831" y="1320"/>
                  </a:lnTo>
                  <a:lnTo>
                    <a:pt x="635" y="1613"/>
                  </a:lnTo>
                  <a:lnTo>
                    <a:pt x="440" y="1906"/>
                  </a:lnTo>
                  <a:lnTo>
                    <a:pt x="293" y="2223"/>
                  </a:lnTo>
                  <a:lnTo>
                    <a:pt x="171" y="2565"/>
                  </a:lnTo>
                  <a:lnTo>
                    <a:pt x="74" y="2907"/>
                  </a:lnTo>
                  <a:lnTo>
                    <a:pt x="25" y="3273"/>
                  </a:lnTo>
                  <a:lnTo>
                    <a:pt x="0" y="3640"/>
                  </a:lnTo>
                  <a:lnTo>
                    <a:pt x="25" y="4031"/>
                  </a:lnTo>
                  <a:lnTo>
                    <a:pt x="74" y="4373"/>
                  </a:lnTo>
                  <a:lnTo>
                    <a:pt x="171" y="4739"/>
                  </a:lnTo>
                  <a:lnTo>
                    <a:pt x="293" y="5081"/>
                  </a:lnTo>
                  <a:lnTo>
                    <a:pt x="440" y="5398"/>
                  </a:lnTo>
                  <a:lnTo>
                    <a:pt x="635" y="5691"/>
                  </a:lnTo>
                  <a:lnTo>
                    <a:pt x="831" y="5960"/>
                  </a:lnTo>
                  <a:lnTo>
                    <a:pt x="1075" y="6229"/>
                  </a:lnTo>
                  <a:lnTo>
                    <a:pt x="1344" y="6473"/>
                  </a:lnTo>
                  <a:lnTo>
                    <a:pt x="1612" y="6668"/>
                  </a:lnTo>
                  <a:lnTo>
                    <a:pt x="1930" y="6864"/>
                  </a:lnTo>
                  <a:lnTo>
                    <a:pt x="2247" y="7010"/>
                  </a:lnTo>
                  <a:lnTo>
                    <a:pt x="2565" y="7132"/>
                  </a:lnTo>
                  <a:lnTo>
                    <a:pt x="2931" y="7230"/>
                  </a:lnTo>
                  <a:lnTo>
                    <a:pt x="3297" y="7279"/>
                  </a:lnTo>
                  <a:lnTo>
                    <a:pt x="3664" y="7303"/>
                  </a:lnTo>
                  <a:lnTo>
                    <a:pt x="4030" y="7279"/>
                  </a:lnTo>
                  <a:lnTo>
                    <a:pt x="4396" y="7230"/>
                  </a:lnTo>
                  <a:lnTo>
                    <a:pt x="4738" y="7132"/>
                  </a:lnTo>
                  <a:lnTo>
                    <a:pt x="5080" y="7010"/>
                  </a:lnTo>
                  <a:lnTo>
                    <a:pt x="5398" y="6864"/>
                  </a:lnTo>
                  <a:lnTo>
                    <a:pt x="5691" y="6668"/>
                  </a:lnTo>
                  <a:lnTo>
                    <a:pt x="5984" y="6473"/>
                  </a:lnTo>
                  <a:lnTo>
                    <a:pt x="6253" y="6229"/>
                  </a:lnTo>
                  <a:lnTo>
                    <a:pt x="6472" y="5960"/>
                  </a:lnTo>
                  <a:lnTo>
                    <a:pt x="6692" y="5691"/>
                  </a:lnTo>
                  <a:lnTo>
                    <a:pt x="6863" y="5398"/>
                  </a:lnTo>
                  <a:lnTo>
                    <a:pt x="7034" y="5081"/>
                  </a:lnTo>
                  <a:lnTo>
                    <a:pt x="7156" y="4739"/>
                  </a:lnTo>
                  <a:lnTo>
                    <a:pt x="7230" y="4373"/>
                  </a:lnTo>
                  <a:lnTo>
                    <a:pt x="7303" y="4031"/>
                  </a:lnTo>
                  <a:lnTo>
                    <a:pt x="7303" y="3640"/>
                  </a:lnTo>
                  <a:lnTo>
                    <a:pt x="7303" y="3396"/>
                  </a:lnTo>
                  <a:lnTo>
                    <a:pt x="7278" y="3176"/>
                  </a:lnTo>
                  <a:lnTo>
                    <a:pt x="7254" y="2932"/>
                  </a:lnTo>
                  <a:lnTo>
                    <a:pt x="7181" y="2712"/>
                  </a:lnTo>
                  <a:lnTo>
                    <a:pt x="7132" y="2492"/>
                  </a:lnTo>
                  <a:lnTo>
                    <a:pt x="7034" y="2272"/>
                  </a:lnTo>
                  <a:lnTo>
                    <a:pt x="6839" y="1857"/>
                  </a:lnTo>
                  <a:lnTo>
                    <a:pt x="5325" y="3347"/>
                  </a:lnTo>
                  <a:lnTo>
                    <a:pt x="5349" y="3640"/>
                  </a:lnTo>
                  <a:lnTo>
                    <a:pt x="5349" y="3811"/>
                  </a:lnTo>
                  <a:lnTo>
                    <a:pt x="5325" y="3982"/>
                  </a:lnTo>
                  <a:lnTo>
                    <a:pt x="5276" y="4153"/>
                  </a:lnTo>
                  <a:lnTo>
                    <a:pt x="5227" y="4299"/>
                  </a:lnTo>
                  <a:lnTo>
                    <a:pt x="5154" y="4446"/>
                  </a:lnTo>
                  <a:lnTo>
                    <a:pt x="5080" y="4592"/>
                  </a:lnTo>
                  <a:lnTo>
                    <a:pt x="4983" y="4739"/>
                  </a:lnTo>
                  <a:lnTo>
                    <a:pt x="4860" y="4861"/>
                  </a:lnTo>
                  <a:lnTo>
                    <a:pt x="4738" y="4959"/>
                  </a:lnTo>
                  <a:lnTo>
                    <a:pt x="4616" y="5056"/>
                  </a:lnTo>
                  <a:lnTo>
                    <a:pt x="4470" y="5154"/>
                  </a:lnTo>
                  <a:lnTo>
                    <a:pt x="4323" y="5203"/>
                  </a:lnTo>
                  <a:lnTo>
                    <a:pt x="4177" y="5276"/>
                  </a:lnTo>
                  <a:lnTo>
                    <a:pt x="4006" y="5301"/>
                  </a:lnTo>
                  <a:lnTo>
                    <a:pt x="3835" y="5349"/>
                  </a:lnTo>
                  <a:lnTo>
                    <a:pt x="3493" y="5349"/>
                  </a:lnTo>
                  <a:lnTo>
                    <a:pt x="3322" y="5301"/>
                  </a:lnTo>
                  <a:lnTo>
                    <a:pt x="3151" y="5276"/>
                  </a:lnTo>
                  <a:lnTo>
                    <a:pt x="3004" y="5203"/>
                  </a:lnTo>
                  <a:lnTo>
                    <a:pt x="2858" y="5154"/>
                  </a:lnTo>
                  <a:lnTo>
                    <a:pt x="2711" y="5056"/>
                  </a:lnTo>
                  <a:lnTo>
                    <a:pt x="2589" y="4959"/>
                  </a:lnTo>
                  <a:lnTo>
                    <a:pt x="2467" y="4861"/>
                  </a:lnTo>
                  <a:lnTo>
                    <a:pt x="2345" y="4739"/>
                  </a:lnTo>
                  <a:lnTo>
                    <a:pt x="2247" y="4592"/>
                  </a:lnTo>
                  <a:lnTo>
                    <a:pt x="2174" y="4446"/>
                  </a:lnTo>
                  <a:lnTo>
                    <a:pt x="2101" y="4299"/>
                  </a:lnTo>
                  <a:lnTo>
                    <a:pt x="2027" y="4153"/>
                  </a:lnTo>
                  <a:lnTo>
                    <a:pt x="2003" y="3982"/>
                  </a:lnTo>
                  <a:lnTo>
                    <a:pt x="1979" y="3811"/>
                  </a:lnTo>
                  <a:lnTo>
                    <a:pt x="1954" y="3640"/>
                  </a:lnTo>
                  <a:lnTo>
                    <a:pt x="1979" y="3469"/>
                  </a:lnTo>
                  <a:lnTo>
                    <a:pt x="2003" y="3298"/>
                  </a:lnTo>
                  <a:lnTo>
                    <a:pt x="2027" y="3151"/>
                  </a:lnTo>
                  <a:lnTo>
                    <a:pt x="2101" y="2980"/>
                  </a:lnTo>
                  <a:lnTo>
                    <a:pt x="2174" y="2834"/>
                  </a:lnTo>
                  <a:lnTo>
                    <a:pt x="2247" y="2687"/>
                  </a:lnTo>
                  <a:lnTo>
                    <a:pt x="2345" y="2565"/>
                  </a:lnTo>
                  <a:lnTo>
                    <a:pt x="2467" y="2443"/>
                  </a:lnTo>
                  <a:lnTo>
                    <a:pt x="2589" y="2345"/>
                  </a:lnTo>
                  <a:lnTo>
                    <a:pt x="2711" y="2248"/>
                  </a:lnTo>
                  <a:lnTo>
                    <a:pt x="2858" y="2150"/>
                  </a:lnTo>
                  <a:lnTo>
                    <a:pt x="3004" y="2077"/>
                  </a:lnTo>
                  <a:lnTo>
                    <a:pt x="3151" y="2028"/>
                  </a:lnTo>
                  <a:lnTo>
                    <a:pt x="3322" y="1979"/>
                  </a:lnTo>
                  <a:lnTo>
                    <a:pt x="3493" y="1955"/>
                  </a:lnTo>
                  <a:lnTo>
                    <a:pt x="3664" y="1955"/>
                  </a:lnTo>
                  <a:lnTo>
                    <a:pt x="3957" y="1979"/>
                  </a:lnTo>
                  <a:lnTo>
                    <a:pt x="5447" y="465"/>
                  </a:lnTo>
                  <a:lnTo>
                    <a:pt x="5056" y="269"/>
                  </a:lnTo>
                  <a:lnTo>
                    <a:pt x="4836" y="196"/>
                  </a:lnTo>
                  <a:lnTo>
                    <a:pt x="4616" y="123"/>
                  </a:lnTo>
                  <a:lnTo>
                    <a:pt x="4372" y="74"/>
                  </a:lnTo>
                  <a:lnTo>
                    <a:pt x="4152" y="25"/>
                  </a:lnTo>
                  <a:lnTo>
                    <a:pt x="3908" y="1"/>
                  </a:lnTo>
                  <a:close/>
                </a:path>
              </a:pathLst>
            </a:custGeom>
            <a:solidFill>
              <a:srgbClr val="CC0000"/>
            </a:solidFill>
            <a:ln>
              <a:noFill/>
            </a:ln>
          </p:spPr>
          <p:txBody>
            <a:bodyPr anchorCtr="0" anchor="ctr" bIns="91425" lIns="91425" rIns="91425" wrap="square" tIns="91425">
              <a:noAutofit/>
            </a:bodyPr>
            <a:lstStyle/>
            <a:p>
              <a:pPr indent="0" lvl="0" marL="0">
                <a:spcBef>
                  <a:spcPts val="0"/>
                </a:spcBef>
                <a:spcAft>
                  <a:spcPts val="0"/>
                </a:spcAft>
                <a:buNone/>
              </a:pPr>
              <a:r>
                <a:t/>
              </a:r>
              <a:endParaRPr/>
            </a:p>
          </p:txBody>
        </p:sp>
        <p:sp>
          <p:nvSpPr>
            <p:cNvPr id="303" name="Shape 303"/>
            <p:cNvSpPr/>
            <p:nvPr/>
          </p:nvSpPr>
          <p:spPr>
            <a:xfrm>
              <a:off x="5981175" y="2005125"/>
              <a:ext cx="75125" cy="70850"/>
            </a:xfrm>
            <a:custGeom>
              <a:pathLst>
                <a:path extrusionOk="0" h="2834" w="3005">
                  <a:moveTo>
                    <a:pt x="1466" y="0"/>
                  </a:moveTo>
                  <a:lnTo>
                    <a:pt x="294" y="1173"/>
                  </a:lnTo>
                  <a:lnTo>
                    <a:pt x="172" y="1319"/>
                  </a:lnTo>
                  <a:lnTo>
                    <a:pt x="74" y="1490"/>
                  </a:lnTo>
                  <a:lnTo>
                    <a:pt x="25" y="1661"/>
                  </a:lnTo>
                  <a:lnTo>
                    <a:pt x="1" y="1857"/>
                  </a:lnTo>
                  <a:lnTo>
                    <a:pt x="25" y="2052"/>
                  </a:lnTo>
                  <a:lnTo>
                    <a:pt x="74" y="2223"/>
                  </a:lnTo>
                  <a:lnTo>
                    <a:pt x="172" y="2394"/>
                  </a:lnTo>
                  <a:lnTo>
                    <a:pt x="294" y="2540"/>
                  </a:lnTo>
                  <a:lnTo>
                    <a:pt x="440" y="2663"/>
                  </a:lnTo>
                  <a:lnTo>
                    <a:pt x="611" y="2760"/>
                  </a:lnTo>
                  <a:lnTo>
                    <a:pt x="807" y="2809"/>
                  </a:lnTo>
                  <a:lnTo>
                    <a:pt x="978" y="2833"/>
                  </a:lnTo>
                  <a:lnTo>
                    <a:pt x="1173" y="2809"/>
                  </a:lnTo>
                  <a:lnTo>
                    <a:pt x="1344" y="2760"/>
                  </a:lnTo>
                  <a:lnTo>
                    <a:pt x="1515" y="2663"/>
                  </a:lnTo>
                  <a:lnTo>
                    <a:pt x="1686" y="2540"/>
                  </a:lnTo>
                  <a:lnTo>
                    <a:pt x="2858" y="1368"/>
                  </a:lnTo>
                  <a:lnTo>
                    <a:pt x="3005" y="1197"/>
                  </a:lnTo>
                  <a:lnTo>
                    <a:pt x="2590" y="928"/>
                  </a:lnTo>
                  <a:lnTo>
                    <a:pt x="2199" y="635"/>
                  </a:lnTo>
                  <a:lnTo>
                    <a:pt x="1808" y="342"/>
                  </a:lnTo>
                  <a:lnTo>
                    <a:pt x="1466" y="0"/>
                  </a:lnTo>
                  <a:close/>
                </a:path>
              </a:pathLst>
            </a:custGeom>
            <a:solidFill>
              <a:srgbClr val="CC0000"/>
            </a:solidFill>
            <a:ln>
              <a:noFill/>
            </a:ln>
          </p:spPr>
          <p:txBody>
            <a:bodyPr anchorCtr="0" anchor="ctr" bIns="91425" lIns="91425" rIns="91425" wrap="square" tIns="91425">
              <a:noAutofit/>
            </a:bodyPr>
            <a:lstStyle/>
            <a:p>
              <a:pPr indent="0" lvl="0" marL="0">
                <a:spcBef>
                  <a:spcPts val="0"/>
                </a:spcBef>
                <a:spcAft>
                  <a:spcPts val="0"/>
                </a:spcAft>
                <a:buNone/>
              </a:pPr>
              <a:r>
                <a:t/>
              </a:r>
              <a:endParaRPr/>
            </a:p>
          </p:txBody>
        </p:sp>
        <p:sp>
          <p:nvSpPr>
            <p:cNvPr id="304" name="Shape 304"/>
            <p:cNvSpPr/>
            <p:nvPr/>
          </p:nvSpPr>
          <p:spPr>
            <a:xfrm>
              <a:off x="6263875" y="2005125"/>
              <a:ext cx="74525" cy="70850"/>
            </a:xfrm>
            <a:custGeom>
              <a:pathLst>
                <a:path extrusionOk="0" h="2834" w="2981">
                  <a:moveTo>
                    <a:pt x="1539" y="0"/>
                  </a:moveTo>
                  <a:lnTo>
                    <a:pt x="1173" y="342"/>
                  </a:lnTo>
                  <a:lnTo>
                    <a:pt x="807" y="635"/>
                  </a:lnTo>
                  <a:lnTo>
                    <a:pt x="416" y="928"/>
                  </a:lnTo>
                  <a:lnTo>
                    <a:pt x="1" y="1197"/>
                  </a:lnTo>
                  <a:lnTo>
                    <a:pt x="123" y="1368"/>
                  </a:lnTo>
                  <a:lnTo>
                    <a:pt x="1319" y="2540"/>
                  </a:lnTo>
                  <a:lnTo>
                    <a:pt x="1466" y="2663"/>
                  </a:lnTo>
                  <a:lnTo>
                    <a:pt x="1637" y="2760"/>
                  </a:lnTo>
                  <a:lnTo>
                    <a:pt x="1832" y="2809"/>
                  </a:lnTo>
                  <a:lnTo>
                    <a:pt x="2003" y="2833"/>
                  </a:lnTo>
                  <a:lnTo>
                    <a:pt x="2199" y="2809"/>
                  </a:lnTo>
                  <a:lnTo>
                    <a:pt x="2370" y="2760"/>
                  </a:lnTo>
                  <a:lnTo>
                    <a:pt x="2541" y="2663"/>
                  </a:lnTo>
                  <a:lnTo>
                    <a:pt x="2712" y="2540"/>
                  </a:lnTo>
                  <a:lnTo>
                    <a:pt x="2834" y="2394"/>
                  </a:lnTo>
                  <a:lnTo>
                    <a:pt x="2931" y="2223"/>
                  </a:lnTo>
                  <a:lnTo>
                    <a:pt x="2980" y="2052"/>
                  </a:lnTo>
                  <a:lnTo>
                    <a:pt x="2980" y="1857"/>
                  </a:lnTo>
                  <a:lnTo>
                    <a:pt x="2980" y="1661"/>
                  </a:lnTo>
                  <a:lnTo>
                    <a:pt x="2931" y="1490"/>
                  </a:lnTo>
                  <a:lnTo>
                    <a:pt x="2834" y="1319"/>
                  </a:lnTo>
                  <a:lnTo>
                    <a:pt x="2712" y="1173"/>
                  </a:lnTo>
                  <a:lnTo>
                    <a:pt x="1539" y="0"/>
                  </a:lnTo>
                  <a:close/>
                </a:path>
              </a:pathLst>
            </a:custGeom>
            <a:solidFill>
              <a:srgbClr val="CC0000"/>
            </a:solidFill>
            <a:ln>
              <a:noFill/>
            </a:ln>
          </p:spPr>
          <p:txBody>
            <a:bodyPr anchorCtr="0" anchor="ctr" bIns="91425" lIns="91425" rIns="91425" wrap="square" tIns="91425">
              <a:noAutofit/>
            </a:bodyPr>
            <a:lstStyle/>
            <a:p>
              <a:pPr indent="0" lvl="0" marL="0">
                <a:spcBef>
                  <a:spcPts val="0"/>
                </a:spcBef>
                <a:spcAft>
                  <a:spcPts val="0"/>
                </a:spcAft>
                <a:buNone/>
              </a:pPr>
              <a:r>
                <a:t/>
              </a:r>
              <a:endParaRPr/>
            </a:p>
          </p:txBody>
        </p:sp>
        <p:sp>
          <p:nvSpPr>
            <p:cNvPr id="305" name="Shape 305"/>
            <p:cNvSpPr/>
            <p:nvPr/>
          </p:nvSpPr>
          <p:spPr>
            <a:xfrm>
              <a:off x="6147875" y="1619250"/>
              <a:ext cx="251575" cy="255850"/>
            </a:xfrm>
            <a:custGeom>
              <a:pathLst>
                <a:path extrusionOk="0" h="10234" w="10063">
                  <a:moveTo>
                    <a:pt x="7352" y="0"/>
                  </a:moveTo>
                  <a:lnTo>
                    <a:pt x="7254" y="24"/>
                  </a:lnTo>
                  <a:lnTo>
                    <a:pt x="7181" y="73"/>
                  </a:lnTo>
                  <a:lnTo>
                    <a:pt x="7083" y="147"/>
                  </a:lnTo>
                  <a:lnTo>
                    <a:pt x="5447" y="1758"/>
                  </a:lnTo>
                  <a:lnTo>
                    <a:pt x="5373" y="1856"/>
                  </a:lnTo>
                  <a:lnTo>
                    <a:pt x="5300" y="1978"/>
                  </a:lnTo>
                  <a:lnTo>
                    <a:pt x="5227" y="2125"/>
                  </a:lnTo>
                  <a:lnTo>
                    <a:pt x="5178" y="2247"/>
                  </a:lnTo>
                  <a:lnTo>
                    <a:pt x="5154" y="2393"/>
                  </a:lnTo>
                  <a:lnTo>
                    <a:pt x="5129" y="2540"/>
                  </a:lnTo>
                  <a:lnTo>
                    <a:pt x="5129" y="2687"/>
                  </a:lnTo>
                  <a:lnTo>
                    <a:pt x="5129" y="2809"/>
                  </a:lnTo>
                  <a:lnTo>
                    <a:pt x="5349" y="3981"/>
                  </a:lnTo>
                  <a:lnTo>
                    <a:pt x="5398" y="4152"/>
                  </a:lnTo>
                  <a:lnTo>
                    <a:pt x="147" y="9403"/>
                  </a:lnTo>
                  <a:lnTo>
                    <a:pt x="74" y="9476"/>
                  </a:lnTo>
                  <a:lnTo>
                    <a:pt x="25" y="9574"/>
                  </a:lnTo>
                  <a:lnTo>
                    <a:pt x="0" y="9672"/>
                  </a:lnTo>
                  <a:lnTo>
                    <a:pt x="0" y="9745"/>
                  </a:lnTo>
                  <a:lnTo>
                    <a:pt x="0" y="9843"/>
                  </a:lnTo>
                  <a:lnTo>
                    <a:pt x="25" y="9940"/>
                  </a:lnTo>
                  <a:lnTo>
                    <a:pt x="74" y="10013"/>
                  </a:lnTo>
                  <a:lnTo>
                    <a:pt x="147" y="10087"/>
                  </a:lnTo>
                  <a:lnTo>
                    <a:pt x="220" y="10160"/>
                  </a:lnTo>
                  <a:lnTo>
                    <a:pt x="293" y="10209"/>
                  </a:lnTo>
                  <a:lnTo>
                    <a:pt x="391" y="10233"/>
                  </a:lnTo>
                  <a:lnTo>
                    <a:pt x="586" y="10233"/>
                  </a:lnTo>
                  <a:lnTo>
                    <a:pt x="660" y="10209"/>
                  </a:lnTo>
                  <a:lnTo>
                    <a:pt x="757" y="10160"/>
                  </a:lnTo>
                  <a:lnTo>
                    <a:pt x="831" y="10087"/>
                  </a:lnTo>
                  <a:lnTo>
                    <a:pt x="6204" y="4738"/>
                  </a:lnTo>
                  <a:lnTo>
                    <a:pt x="7254" y="4909"/>
                  </a:lnTo>
                  <a:lnTo>
                    <a:pt x="7376" y="4933"/>
                  </a:lnTo>
                  <a:lnTo>
                    <a:pt x="7523" y="4933"/>
                  </a:lnTo>
                  <a:lnTo>
                    <a:pt x="7645" y="4909"/>
                  </a:lnTo>
                  <a:lnTo>
                    <a:pt x="7791" y="4860"/>
                  </a:lnTo>
                  <a:lnTo>
                    <a:pt x="7938" y="4811"/>
                  </a:lnTo>
                  <a:lnTo>
                    <a:pt x="8060" y="4763"/>
                  </a:lnTo>
                  <a:lnTo>
                    <a:pt x="8182" y="4689"/>
                  </a:lnTo>
                  <a:lnTo>
                    <a:pt x="8280" y="4592"/>
                  </a:lnTo>
                  <a:lnTo>
                    <a:pt x="9916" y="2955"/>
                  </a:lnTo>
                  <a:lnTo>
                    <a:pt x="9989" y="2882"/>
                  </a:lnTo>
                  <a:lnTo>
                    <a:pt x="10038" y="2784"/>
                  </a:lnTo>
                  <a:lnTo>
                    <a:pt x="10063" y="2711"/>
                  </a:lnTo>
                  <a:lnTo>
                    <a:pt x="10038" y="2613"/>
                  </a:lnTo>
                  <a:lnTo>
                    <a:pt x="10014" y="2564"/>
                  </a:lnTo>
                  <a:lnTo>
                    <a:pt x="9940" y="2491"/>
                  </a:lnTo>
                  <a:lnTo>
                    <a:pt x="9843" y="2442"/>
                  </a:lnTo>
                  <a:lnTo>
                    <a:pt x="9745" y="2418"/>
                  </a:lnTo>
                  <a:lnTo>
                    <a:pt x="8695" y="2223"/>
                  </a:lnTo>
                  <a:lnTo>
                    <a:pt x="9721" y="1197"/>
                  </a:lnTo>
                  <a:lnTo>
                    <a:pt x="9794" y="1123"/>
                  </a:lnTo>
                  <a:lnTo>
                    <a:pt x="9843" y="1026"/>
                  </a:lnTo>
                  <a:lnTo>
                    <a:pt x="9867" y="953"/>
                  </a:lnTo>
                  <a:lnTo>
                    <a:pt x="9867" y="855"/>
                  </a:lnTo>
                  <a:lnTo>
                    <a:pt x="9867" y="757"/>
                  </a:lnTo>
                  <a:lnTo>
                    <a:pt x="9843" y="659"/>
                  </a:lnTo>
                  <a:lnTo>
                    <a:pt x="9794" y="586"/>
                  </a:lnTo>
                  <a:lnTo>
                    <a:pt x="9721" y="513"/>
                  </a:lnTo>
                  <a:lnTo>
                    <a:pt x="9647" y="440"/>
                  </a:lnTo>
                  <a:lnTo>
                    <a:pt x="9574" y="391"/>
                  </a:lnTo>
                  <a:lnTo>
                    <a:pt x="9476" y="366"/>
                  </a:lnTo>
                  <a:lnTo>
                    <a:pt x="9281" y="366"/>
                  </a:lnTo>
                  <a:lnTo>
                    <a:pt x="9208" y="391"/>
                  </a:lnTo>
                  <a:lnTo>
                    <a:pt x="9110" y="440"/>
                  </a:lnTo>
                  <a:lnTo>
                    <a:pt x="9037" y="513"/>
                  </a:lnTo>
                  <a:lnTo>
                    <a:pt x="7889" y="1661"/>
                  </a:lnTo>
                  <a:lnTo>
                    <a:pt x="7840" y="1490"/>
                  </a:lnTo>
                  <a:lnTo>
                    <a:pt x="7620" y="318"/>
                  </a:lnTo>
                  <a:lnTo>
                    <a:pt x="7596" y="195"/>
                  </a:lnTo>
                  <a:lnTo>
                    <a:pt x="7547" y="98"/>
                  </a:lnTo>
                  <a:lnTo>
                    <a:pt x="7498" y="49"/>
                  </a:lnTo>
                  <a:lnTo>
                    <a:pt x="7425" y="0"/>
                  </a:lnTo>
                  <a:close/>
                </a:path>
              </a:pathLst>
            </a:custGeom>
            <a:solidFill>
              <a:srgbClr val="CC0000"/>
            </a:solidFill>
            <a:ln>
              <a:noFill/>
            </a:ln>
          </p:spPr>
          <p:txBody>
            <a:bodyPr anchorCtr="0" anchor="ctr" bIns="91425" lIns="91425" rIns="91425" wrap="square" tIns="91425">
              <a:noAutofit/>
            </a:bodyPr>
            <a:lstStyle/>
            <a:p>
              <a:pPr indent="0" lvl="0" marL="0">
                <a:spcBef>
                  <a:spcPts val="0"/>
                </a:spcBef>
                <a:spcAft>
                  <a:spcPts val="0"/>
                </a:spcAft>
                <a:buNone/>
              </a:pPr>
              <a:r>
                <a:t/>
              </a:r>
              <a:endParaRPr/>
            </a:p>
          </p:txBody>
        </p:sp>
      </p:grpSp>
      <p:sp>
        <p:nvSpPr>
          <p:cNvPr id="306" name="Shape 306"/>
          <p:cNvSpPr txBox="1"/>
          <p:nvPr/>
        </p:nvSpPr>
        <p:spPr>
          <a:xfrm>
            <a:off x="1404300" y="4273450"/>
            <a:ext cx="2664900" cy="456600"/>
          </a:xfrm>
          <a:prstGeom prst="rect">
            <a:avLst/>
          </a:prstGeom>
          <a:noFill/>
          <a:ln>
            <a:noFill/>
          </a:ln>
        </p:spPr>
        <p:txBody>
          <a:bodyPr anchorCtr="0" anchor="t" bIns="91425" lIns="91425" rIns="91425" wrap="square" tIns="91425">
            <a:noAutofit/>
          </a:bodyPr>
          <a:lstStyle/>
          <a:p>
            <a:pPr indent="0" lvl="0" marL="0" algn="ctr">
              <a:spcBef>
                <a:spcPts val="0"/>
              </a:spcBef>
              <a:spcAft>
                <a:spcPts val="0"/>
              </a:spcAft>
              <a:buNone/>
            </a:pPr>
            <a:r>
              <a:rPr lang="en">
                <a:latin typeface="Muli"/>
                <a:ea typeface="Muli"/>
                <a:cs typeface="Muli"/>
                <a:sym typeface="Muli"/>
              </a:rPr>
              <a:t>Real time notifications based on your current location</a:t>
            </a:r>
            <a:endParaRPr>
              <a:latin typeface="Muli"/>
              <a:ea typeface="Muli"/>
              <a:cs typeface="Muli"/>
              <a:sym typeface="Muli"/>
            </a:endParaRPr>
          </a:p>
        </p:txBody>
      </p:sp>
      <p:sp>
        <p:nvSpPr>
          <p:cNvPr id="307" name="Shape 307"/>
          <p:cNvSpPr txBox="1"/>
          <p:nvPr/>
        </p:nvSpPr>
        <p:spPr>
          <a:xfrm>
            <a:off x="5532800" y="4408300"/>
            <a:ext cx="2128800" cy="352800"/>
          </a:xfrm>
          <a:prstGeom prst="rect">
            <a:avLst/>
          </a:prstGeom>
          <a:noFill/>
          <a:ln>
            <a:noFill/>
          </a:ln>
        </p:spPr>
        <p:txBody>
          <a:bodyPr anchorCtr="0" anchor="t" bIns="91425" lIns="91425" rIns="91425" wrap="square" tIns="91425">
            <a:noAutofit/>
          </a:bodyPr>
          <a:lstStyle/>
          <a:p>
            <a:pPr indent="0" lvl="0" marL="0">
              <a:spcBef>
                <a:spcPts val="0"/>
              </a:spcBef>
              <a:spcAft>
                <a:spcPts val="0"/>
              </a:spcAft>
              <a:buNone/>
            </a:pPr>
            <a:r>
              <a:t/>
            </a:r>
            <a:endParaRPr/>
          </a:p>
        </p:txBody>
      </p:sp>
      <p:sp>
        <p:nvSpPr>
          <p:cNvPr id="308" name="Shape 308"/>
          <p:cNvSpPr txBox="1"/>
          <p:nvPr/>
        </p:nvSpPr>
        <p:spPr>
          <a:xfrm>
            <a:off x="5252475" y="4381000"/>
            <a:ext cx="2528100" cy="407400"/>
          </a:xfrm>
          <a:prstGeom prst="rect">
            <a:avLst/>
          </a:prstGeom>
          <a:noFill/>
          <a:ln>
            <a:noFill/>
          </a:ln>
        </p:spPr>
        <p:txBody>
          <a:bodyPr anchorCtr="0" anchor="t" bIns="91425" lIns="91425" rIns="91425" wrap="square" tIns="91425">
            <a:noAutofit/>
          </a:bodyPr>
          <a:lstStyle/>
          <a:p>
            <a:pPr indent="0" lvl="0" marL="0" algn="ctr">
              <a:spcBef>
                <a:spcPts val="0"/>
              </a:spcBef>
              <a:spcAft>
                <a:spcPts val="0"/>
              </a:spcAft>
              <a:buNone/>
            </a:pPr>
            <a:r>
              <a:rPr lang="en"/>
              <a:t>Recommendations based on your social media presence</a:t>
            </a:r>
            <a:endParaRPr/>
          </a:p>
        </p:txBody>
      </p:sp>
      <p:pic>
        <p:nvPicPr>
          <p:cNvPr id="309" name="Shape 309">
            <a:hlinkClick r:id="rId5"/>
          </p:cNvPr>
          <p:cNvPicPr preferRelativeResize="0"/>
          <p:nvPr/>
        </p:nvPicPr>
        <p:blipFill>
          <a:blip r:embed="rId6">
            <a:alphaModFix/>
          </a:blip>
          <a:stretch>
            <a:fillRect/>
          </a:stretch>
        </p:blipFill>
        <p:spPr>
          <a:xfrm>
            <a:off x="252725" y="4292203"/>
            <a:ext cx="592650" cy="59262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3" name="Shape 313"/>
        <p:cNvGrpSpPr/>
        <p:nvPr/>
      </p:nvGrpSpPr>
      <p:grpSpPr>
        <a:xfrm>
          <a:off x="0" y="0"/>
          <a:ext cx="0" cy="0"/>
          <a:chOff x="0" y="0"/>
          <a:chExt cx="0" cy="0"/>
        </a:xfrm>
      </p:grpSpPr>
      <p:sp>
        <p:nvSpPr>
          <p:cNvPr id="314" name="Shape 314"/>
          <p:cNvSpPr txBox="1"/>
          <p:nvPr>
            <p:ph type="title"/>
          </p:nvPr>
        </p:nvSpPr>
        <p:spPr>
          <a:xfrm>
            <a:off x="1031400" y="677325"/>
            <a:ext cx="7081200" cy="539100"/>
          </a:xfrm>
          <a:prstGeom prst="rect">
            <a:avLst/>
          </a:prstGeom>
        </p:spPr>
        <p:txBody>
          <a:bodyPr anchorCtr="0" anchor="t" bIns="91425" lIns="91425" rIns="91425" wrap="square" tIns="91425">
            <a:noAutofit/>
          </a:bodyPr>
          <a:lstStyle/>
          <a:p>
            <a:pPr indent="0" lvl="0" marL="0" rtl="0">
              <a:spcBef>
                <a:spcPts val="0"/>
              </a:spcBef>
              <a:spcAft>
                <a:spcPts val="0"/>
              </a:spcAft>
              <a:buNone/>
            </a:pPr>
            <a:r>
              <a:rPr i="0" lang="en">
                <a:latin typeface="Muli"/>
                <a:ea typeface="Muli"/>
                <a:cs typeface="Muli"/>
                <a:sym typeface="Muli"/>
              </a:rPr>
              <a:t>Business Timeline</a:t>
            </a:r>
            <a:endParaRPr i="0">
              <a:latin typeface="Muli"/>
              <a:ea typeface="Muli"/>
              <a:cs typeface="Muli"/>
              <a:sym typeface="Muli"/>
            </a:endParaRPr>
          </a:p>
        </p:txBody>
      </p:sp>
      <p:cxnSp>
        <p:nvCxnSpPr>
          <p:cNvPr id="315" name="Shape 315"/>
          <p:cNvCxnSpPr/>
          <p:nvPr/>
        </p:nvCxnSpPr>
        <p:spPr>
          <a:xfrm>
            <a:off x="-1650" y="2625288"/>
            <a:ext cx="9147300" cy="0"/>
          </a:xfrm>
          <a:prstGeom prst="straightConnector1">
            <a:avLst/>
          </a:prstGeom>
          <a:noFill/>
          <a:ln cap="flat" cmpd="sng" w="38100">
            <a:solidFill>
              <a:srgbClr val="000000"/>
            </a:solidFill>
            <a:prstDash val="solid"/>
            <a:round/>
            <a:headEnd len="med" w="med" type="none"/>
            <a:tailEnd len="med" w="med" type="none"/>
          </a:ln>
        </p:spPr>
      </p:cxnSp>
      <p:cxnSp>
        <p:nvCxnSpPr>
          <p:cNvPr id="316" name="Shape 316"/>
          <p:cNvCxnSpPr/>
          <p:nvPr/>
        </p:nvCxnSpPr>
        <p:spPr>
          <a:xfrm flipH="1" rot="10800000">
            <a:off x="1088500" y="2032775"/>
            <a:ext cx="3300" cy="689100"/>
          </a:xfrm>
          <a:prstGeom prst="straightConnector1">
            <a:avLst/>
          </a:prstGeom>
          <a:noFill/>
          <a:ln cap="flat" cmpd="sng" w="38100">
            <a:solidFill>
              <a:srgbClr val="CC0000"/>
            </a:solidFill>
            <a:prstDash val="solid"/>
            <a:round/>
            <a:headEnd len="lg" w="lg" type="diamond"/>
            <a:tailEnd len="lg" w="lg" type="diamond"/>
          </a:ln>
        </p:spPr>
      </p:cxnSp>
      <p:cxnSp>
        <p:nvCxnSpPr>
          <p:cNvPr id="317" name="Shape 317"/>
          <p:cNvCxnSpPr/>
          <p:nvPr/>
        </p:nvCxnSpPr>
        <p:spPr>
          <a:xfrm rot="10800000">
            <a:off x="2350650" y="2563075"/>
            <a:ext cx="0" cy="650400"/>
          </a:xfrm>
          <a:prstGeom prst="straightConnector1">
            <a:avLst/>
          </a:prstGeom>
          <a:noFill/>
          <a:ln cap="flat" cmpd="sng" w="38100">
            <a:solidFill>
              <a:srgbClr val="CC0000"/>
            </a:solidFill>
            <a:prstDash val="solid"/>
            <a:round/>
            <a:headEnd len="lg" w="lg" type="diamond"/>
            <a:tailEnd len="lg" w="lg" type="diamond"/>
          </a:ln>
        </p:spPr>
      </p:cxnSp>
      <p:sp>
        <p:nvSpPr>
          <p:cNvPr id="318" name="Shape 318"/>
          <p:cNvSpPr txBox="1"/>
          <p:nvPr/>
        </p:nvSpPr>
        <p:spPr>
          <a:xfrm>
            <a:off x="100325" y="1527150"/>
            <a:ext cx="2047800" cy="219600"/>
          </a:xfrm>
          <a:prstGeom prst="rect">
            <a:avLst/>
          </a:prstGeom>
          <a:noFill/>
          <a:ln>
            <a:noFill/>
          </a:ln>
        </p:spPr>
        <p:txBody>
          <a:bodyPr anchorCtr="0" anchor="ctr" bIns="91425" lIns="91425" rIns="91425" wrap="square" tIns="91425">
            <a:noAutofit/>
          </a:bodyPr>
          <a:lstStyle/>
          <a:p>
            <a:pPr indent="0" lvl="0" marL="0" rtl="0" algn="ctr">
              <a:spcBef>
                <a:spcPts val="0"/>
              </a:spcBef>
              <a:spcAft>
                <a:spcPts val="0"/>
              </a:spcAft>
              <a:buNone/>
            </a:pPr>
            <a:r>
              <a:rPr b="1" lang="en">
                <a:latin typeface="Muli"/>
                <a:ea typeface="Muli"/>
                <a:cs typeface="Muli"/>
                <a:sym typeface="Muli"/>
              </a:rPr>
              <a:t>May/June 2016</a:t>
            </a:r>
            <a:endParaRPr b="1">
              <a:latin typeface="Muli"/>
              <a:ea typeface="Muli"/>
              <a:cs typeface="Muli"/>
              <a:sym typeface="Muli"/>
            </a:endParaRPr>
          </a:p>
          <a:p>
            <a:pPr indent="0" lvl="0" marL="0" rtl="0" algn="ctr">
              <a:spcBef>
                <a:spcPts val="0"/>
              </a:spcBef>
              <a:spcAft>
                <a:spcPts val="0"/>
              </a:spcAft>
              <a:buNone/>
            </a:pPr>
            <a:r>
              <a:rPr lang="en">
                <a:latin typeface="Muli"/>
                <a:ea typeface="Muli"/>
                <a:cs typeface="Muli"/>
                <a:sym typeface="Muli"/>
              </a:rPr>
              <a:t>Series A funding</a:t>
            </a:r>
            <a:endParaRPr>
              <a:latin typeface="Muli"/>
              <a:ea typeface="Muli"/>
              <a:cs typeface="Muli"/>
              <a:sym typeface="Muli"/>
            </a:endParaRPr>
          </a:p>
        </p:txBody>
      </p:sp>
      <p:sp>
        <p:nvSpPr>
          <p:cNvPr id="319" name="Shape 319"/>
          <p:cNvSpPr txBox="1"/>
          <p:nvPr/>
        </p:nvSpPr>
        <p:spPr>
          <a:xfrm>
            <a:off x="1608450" y="3373550"/>
            <a:ext cx="1484400" cy="443400"/>
          </a:xfrm>
          <a:prstGeom prst="rect">
            <a:avLst/>
          </a:prstGeom>
          <a:noFill/>
          <a:ln>
            <a:noFill/>
          </a:ln>
        </p:spPr>
        <p:txBody>
          <a:bodyPr anchorCtr="0" anchor="ctr" bIns="91425" lIns="91425" rIns="91425" wrap="square" tIns="91425">
            <a:noAutofit/>
          </a:bodyPr>
          <a:lstStyle/>
          <a:p>
            <a:pPr indent="0" lvl="0" marL="0" rtl="0" algn="ctr">
              <a:spcBef>
                <a:spcPts val="0"/>
              </a:spcBef>
              <a:spcAft>
                <a:spcPts val="0"/>
              </a:spcAft>
              <a:buNone/>
            </a:pPr>
            <a:r>
              <a:rPr b="1" lang="en">
                <a:latin typeface="Muli"/>
                <a:ea typeface="Muli"/>
                <a:cs typeface="Muli"/>
                <a:sym typeface="Muli"/>
              </a:rPr>
              <a:t>August</a:t>
            </a:r>
            <a:endParaRPr b="1">
              <a:latin typeface="Muli"/>
              <a:ea typeface="Muli"/>
              <a:cs typeface="Muli"/>
              <a:sym typeface="Muli"/>
            </a:endParaRPr>
          </a:p>
          <a:p>
            <a:pPr indent="0" lvl="0" marL="0" rtl="0" algn="ctr">
              <a:spcBef>
                <a:spcPts val="0"/>
              </a:spcBef>
              <a:spcAft>
                <a:spcPts val="0"/>
              </a:spcAft>
              <a:buNone/>
            </a:pPr>
            <a:r>
              <a:rPr lang="en">
                <a:latin typeface="Muli"/>
                <a:ea typeface="Muli"/>
                <a:cs typeface="Muli"/>
                <a:sym typeface="Muli"/>
              </a:rPr>
              <a:t>Alpha Testing</a:t>
            </a:r>
            <a:endParaRPr>
              <a:latin typeface="Muli"/>
              <a:ea typeface="Muli"/>
              <a:cs typeface="Muli"/>
              <a:sym typeface="Muli"/>
            </a:endParaRPr>
          </a:p>
          <a:p>
            <a:pPr indent="0" lvl="0" marL="0" rtl="0" algn="ctr">
              <a:spcBef>
                <a:spcPts val="0"/>
              </a:spcBef>
              <a:spcAft>
                <a:spcPts val="0"/>
              </a:spcAft>
              <a:buNone/>
            </a:pPr>
            <a:r>
              <a:rPr lang="en">
                <a:latin typeface="Muli"/>
                <a:ea typeface="Muli"/>
                <a:cs typeface="Muli"/>
                <a:sym typeface="Muli"/>
              </a:rPr>
              <a:t>Website launch</a:t>
            </a:r>
            <a:endParaRPr>
              <a:latin typeface="Muli"/>
              <a:ea typeface="Muli"/>
              <a:cs typeface="Muli"/>
              <a:sym typeface="Muli"/>
            </a:endParaRPr>
          </a:p>
        </p:txBody>
      </p:sp>
      <p:sp>
        <p:nvSpPr>
          <p:cNvPr id="320" name="Shape 320"/>
          <p:cNvSpPr txBox="1"/>
          <p:nvPr/>
        </p:nvSpPr>
        <p:spPr>
          <a:xfrm>
            <a:off x="2886200" y="1467175"/>
            <a:ext cx="2893800" cy="219600"/>
          </a:xfrm>
          <a:prstGeom prst="rect">
            <a:avLst/>
          </a:prstGeom>
          <a:noFill/>
          <a:ln>
            <a:noFill/>
          </a:ln>
        </p:spPr>
        <p:txBody>
          <a:bodyPr anchorCtr="0" anchor="ctr" bIns="91425" lIns="91425" rIns="91425" wrap="square" tIns="91425">
            <a:noAutofit/>
          </a:bodyPr>
          <a:lstStyle/>
          <a:p>
            <a:pPr indent="0" lvl="0" marL="0" rtl="0" algn="ctr">
              <a:spcBef>
                <a:spcPts val="0"/>
              </a:spcBef>
              <a:spcAft>
                <a:spcPts val="0"/>
              </a:spcAft>
              <a:buNone/>
            </a:pPr>
            <a:r>
              <a:rPr b="1" lang="en">
                <a:latin typeface="Muli"/>
                <a:ea typeface="Muli"/>
                <a:cs typeface="Muli"/>
                <a:sym typeface="Muli"/>
              </a:rPr>
              <a:t>October</a:t>
            </a:r>
            <a:endParaRPr b="1">
              <a:latin typeface="Muli"/>
              <a:ea typeface="Muli"/>
              <a:cs typeface="Muli"/>
              <a:sym typeface="Muli"/>
            </a:endParaRPr>
          </a:p>
          <a:p>
            <a:pPr indent="0" lvl="0" marL="0" rtl="0" algn="ctr">
              <a:spcBef>
                <a:spcPts val="0"/>
              </a:spcBef>
              <a:spcAft>
                <a:spcPts val="0"/>
              </a:spcAft>
              <a:buNone/>
            </a:pPr>
            <a:r>
              <a:rPr lang="en">
                <a:latin typeface="Muli"/>
                <a:ea typeface="Muli"/>
                <a:cs typeface="Muli"/>
                <a:sym typeface="Muli"/>
              </a:rPr>
              <a:t>Product/market fit determined</a:t>
            </a:r>
            <a:endParaRPr>
              <a:latin typeface="Muli"/>
              <a:ea typeface="Muli"/>
              <a:cs typeface="Muli"/>
              <a:sym typeface="Muli"/>
            </a:endParaRPr>
          </a:p>
          <a:p>
            <a:pPr indent="0" lvl="0" marL="0" rtl="0" algn="ctr">
              <a:spcBef>
                <a:spcPts val="0"/>
              </a:spcBef>
              <a:spcAft>
                <a:spcPts val="0"/>
              </a:spcAft>
              <a:buNone/>
            </a:pPr>
            <a:r>
              <a:rPr lang="en">
                <a:latin typeface="Muli"/>
                <a:ea typeface="Muli"/>
                <a:cs typeface="Muli"/>
                <a:sym typeface="Muli"/>
              </a:rPr>
              <a:t>500+ trial users</a:t>
            </a:r>
            <a:endParaRPr>
              <a:latin typeface="Muli"/>
              <a:ea typeface="Muli"/>
              <a:cs typeface="Muli"/>
              <a:sym typeface="Muli"/>
            </a:endParaRPr>
          </a:p>
          <a:p>
            <a:pPr indent="0" lvl="0" marL="0" rtl="0" algn="ctr">
              <a:spcBef>
                <a:spcPts val="0"/>
              </a:spcBef>
              <a:spcAft>
                <a:spcPts val="0"/>
              </a:spcAft>
              <a:buNone/>
            </a:pPr>
            <a:r>
              <a:rPr lang="en">
                <a:latin typeface="Muli"/>
                <a:ea typeface="Muli"/>
                <a:cs typeface="Muli"/>
                <a:sym typeface="Muli"/>
              </a:rPr>
              <a:t>100 businesses interested</a:t>
            </a:r>
            <a:endParaRPr>
              <a:latin typeface="Muli"/>
              <a:ea typeface="Muli"/>
              <a:cs typeface="Muli"/>
              <a:sym typeface="Muli"/>
            </a:endParaRPr>
          </a:p>
        </p:txBody>
      </p:sp>
      <p:cxnSp>
        <p:nvCxnSpPr>
          <p:cNvPr id="321" name="Shape 321"/>
          <p:cNvCxnSpPr/>
          <p:nvPr/>
        </p:nvCxnSpPr>
        <p:spPr>
          <a:xfrm rot="10800000">
            <a:off x="4332500" y="2032775"/>
            <a:ext cx="1200" cy="689100"/>
          </a:xfrm>
          <a:prstGeom prst="straightConnector1">
            <a:avLst/>
          </a:prstGeom>
          <a:noFill/>
          <a:ln cap="flat" cmpd="sng" w="38100">
            <a:solidFill>
              <a:srgbClr val="CC0000"/>
            </a:solidFill>
            <a:prstDash val="solid"/>
            <a:round/>
            <a:headEnd len="lg" w="lg" type="diamond"/>
            <a:tailEnd len="lg" w="lg" type="diamond"/>
          </a:ln>
        </p:spPr>
      </p:cxnSp>
      <p:cxnSp>
        <p:nvCxnSpPr>
          <p:cNvPr id="322" name="Shape 322"/>
          <p:cNvCxnSpPr/>
          <p:nvPr/>
        </p:nvCxnSpPr>
        <p:spPr>
          <a:xfrm rot="10800000">
            <a:off x="7898600" y="2553750"/>
            <a:ext cx="0" cy="650400"/>
          </a:xfrm>
          <a:prstGeom prst="straightConnector1">
            <a:avLst/>
          </a:prstGeom>
          <a:noFill/>
          <a:ln cap="flat" cmpd="sng" w="38100">
            <a:solidFill>
              <a:srgbClr val="CC0000"/>
            </a:solidFill>
            <a:prstDash val="solid"/>
            <a:round/>
            <a:headEnd len="lg" w="lg" type="diamond"/>
            <a:tailEnd len="lg" w="lg" type="diamond"/>
          </a:ln>
        </p:spPr>
      </p:cxnSp>
      <p:sp>
        <p:nvSpPr>
          <p:cNvPr id="323" name="Shape 323"/>
          <p:cNvSpPr txBox="1"/>
          <p:nvPr/>
        </p:nvSpPr>
        <p:spPr>
          <a:xfrm>
            <a:off x="6979100" y="3364225"/>
            <a:ext cx="1839000" cy="443400"/>
          </a:xfrm>
          <a:prstGeom prst="rect">
            <a:avLst/>
          </a:prstGeom>
          <a:noFill/>
          <a:ln>
            <a:noFill/>
          </a:ln>
        </p:spPr>
        <p:txBody>
          <a:bodyPr anchorCtr="0" anchor="ctr" bIns="91425" lIns="91425" rIns="91425" wrap="square" tIns="91425">
            <a:noAutofit/>
          </a:bodyPr>
          <a:lstStyle/>
          <a:p>
            <a:pPr indent="0" lvl="0" marL="0" rtl="0" algn="ctr">
              <a:spcBef>
                <a:spcPts val="0"/>
              </a:spcBef>
              <a:spcAft>
                <a:spcPts val="0"/>
              </a:spcAft>
              <a:buNone/>
            </a:pPr>
            <a:r>
              <a:rPr b="1" lang="en">
                <a:latin typeface="Muli"/>
                <a:ea typeface="Muli"/>
                <a:cs typeface="Muli"/>
                <a:sym typeface="Muli"/>
              </a:rPr>
              <a:t>February</a:t>
            </a:r>
            <a:r>
              <a:rPr b="1" lang="en">
                <a:latin typeface="Muli"/>
                <a:ea typeface="Muli"/>
                <a:cs typeface="Muli"/>
                <a:sym typeface="Muli"/>
              </a:rPr>
              <a:t> 2017</a:t>
            </a:r>
            <a:endParaRPr b="1">
              <a:latin typeface="Muli"/>
              <a:ea typeface="Muli"/>
              <a:cs typeface="Muli"/>
              <a:sym typeface="Muli"/>
            </a:endParaRPr>
          </a:p>
          <a:p>
            <a:pPr indent="0" lvl="0" marL="0" rtl="0" algn="ctr">
              <a:spcBef>
                <a:spcPts val="0"/>
              </a:spcBef>
              <a:spcAft>
                <a:spcPts val="0"/>
              </a:spcAft>
              <a:buNone/>
            </a:pPr>
            <a:r>
              <a:rPr lang="en">
                <a:latin typeface="Muli"/>
                <a:ea typeface="Muli"/>
                <a:cs typeface="Muli"/>
                <a:sym typeface="Muli"/>
              </a:rPr>
              <a:t>Beta Launch on iOS</a:t>
            </a:r>
            <a:endParaRPr>
              <a:latin typeface="Muli"/>
              <a:ea typeface="Muli"/>
              <a:cs typeface="Muli"/>
              <a:sym typeface="Muli"/>
            </a:endParaRPr>
          </a:p>
        </p:txBody>
      </p:sp>
      <p:grpSp>
        <p:nvGrpSpPr>
          <p:cNvPr id="324" name="Shape 324"/>
          <p:cNvGrpSpPr/>
          <p:nvPr/>
        </p:nvGrpSpPr>
        <p:grpSpPr>
          <a:xfrm>
            <a:off x="4416415" y="77372"/>
            <a:ext cx="311156" cy="305018"/>
            <a:chOff x="5983625" y="301625"/>
            <a:chExt cx="403000" cy="395050"/>
          </a:xfrm>
        </p:grpSpPr>
        <p:sp>
          <p:nvSpPr>
            <p:cNvPr id="325" name="Shape 325"/>
            <p:cNvSpPr/>
            <p:nvPr/>
          </p:nvSpPr>
          <p:spPr>
            <a:xfrm>
              <a:off x="5983625" y="319925"/>
              <a:ext cx="403000" cy="67200"/>
            </a:xfrm>
            <a:custGeom>
              <a:pathLst>
                <a:path extrusionOk="0" h="2688" w="16120">
                  <a:moveTo>
                    <a:pt x="3102" y="416"/>
                  </a:moveTo>
                  <a:lnTo>
                    <a:pt x="3273" y="465"/>
                  </a:lnTo>
                  <a:lnTo>
                    <a:pt x="3444" y="562"/>
                  </a:lnTo>
                  <a:lnTo>
                    <a:pt x="3566" y="660"/>
                  </a:lnTo>
                  <a:lnTo>
                    <a:pt x="3688" y="807"/>
                  </a:lnTo>
                  <a:lnTo>
                    <a:pt x="3762" y="953"/>
                  </a:lnTo>
                  <a:lnTo>
                    <a:pt x="3810" y="1124"/>
                  </a:lnTo>
                  <a:lnTo>
                    <a:pt x="3835" y="1320"/>
                  </a:lnTo>
                  <a:lnTo>
                    <a:pt x="3810" y="1491"/>
                  </a:lnTo>
                  <a:lnTo>
                    <a:pt x="3762" y="1661"/>
                  </a:lnTo>
                  <a:lnTo>
                    <a:pt x="3688" y="1808"/>
                  </a:lnTo>
                  <a:lnTo>
                    <a:pt x="3566" y="1955"/>
                  </a:lnTo>
                  <a:lnTo>
                    <a:pt x="3444" y="2052"/>
                  </a:lnTo>
                  <a:lnTo>
                    <a:pt x="3273" y="2150"/>
                  </a:lnTo>
                  <a:lnTo>
                    <a:pt x="3102" y="2199"/>
                  </a:lnTo>
                  <a:lnTo>
                    <a:pt x="2931" y="2223"/>
                  </a:lnTo>
                  <a:lnTo>
                    <a:pt x="2760" y="2199"/>
                  </a:lnTo>
                  <a:lnTo>
                    <a:pt x="2589" y="2150"/>
                  </a:lnTo>
                  <a:lnTo>
                    <a:pt x="2418" y="2052"/>
                  </a:lnTo>
                  <a:lnTo>
                    <a:pt x="2296" y="1955"/>
                  </a:lnTo>
                  <a:lnTo>
                    <a:pt x="2174" y="1808"/>
                  </a:lnTo>
                  <a:lnTo>
                    <a:pt x="2101" y="1661"/>
                  </a:lnTo>
                  <a:lnTo>
                    <a:pt x="2052" y="1491"/>
                  </a:lnTo>
                  <a:lnTo>
                    <a:pt x="2028" y="1320"/>
                  </a:lnTo>
                  <a:lnTo>
                    <a:pt x="2052" y="1124"/>
                  </a:lnTo>
                  <a:lnTo>
                    <a:pt x="2101" y="953"/>
                  </a:lnTo>
                  <a:lnTo>
                    <a:pt x="2174" y="807"/>
                  </a:lnTo>
                  <a:lnTo>
                    <a:pt x="2296" y="660"/>
                  </a:lnTo>
                  <a:lnTo>
                    <a:pt x="2418" y="562"/>
                  </a:lnTo>
                  <a:lnTo>
                    <a:pt x="2589" y="465"/>
                  </a:lnTo>
                  <a:lnTo>
                    <a:pt x="2760" y="416"/>
                  </a:lnTo>
                  <a:close/>
                  <a:moveTo>
                    <a:pt x="13360" y="416"/>
                  </a:moveTo>
                  <a:lnTo>
                    <a:pt x="13531" y="465"/>
                  </a:lnTo>
                  <a:lnTo>
                    <a:pt x="13702" y="562"/>
                  </a:lnTo>
                  <a:lnTo>
                    <a:pt x="13824" y="660"/>
                  </a:lnTo>
                  <a:lnTo>
                    <a:pt x="13946" y="807"/>
                  </a:lnTo>
                  <a:lnTo>
                    <a:pt x="14019" y="953"/>
                  </a:lnTo>
                  <a:lnTo>
                    <a:pt x="14068" y="1124"/>
                  </a:lnTo>
                  <a:lnTo>
                    <a:pt x="14093" y="1320"/>
                  </a:lnTo>
                  <a:lnTo>
                    <a:pt x="14068" y="1491"/>
                  </a:lnTo>
                  <a:lnTo>
                    <a:pt x="14019" y="1661"/>
                  </a:lnTo>
                  <a:lnTo>
                    <a:pt x="13946" y="1808"/>
                  </a:lnTo>
                  <a:lnTo>
                    <a:pt x="13824" y="1955"/>
                  </a:lnTo>
                  <a:lnTo>
                    <a:pt x="13702" y="2052"/>
                  </a:lnTo>
                  <a:lnTo>
                    <a:pt x="13531" y="2150"/>
                  </a:lnTo>
                  <a:lnTo>
                    <a:pt x="13360" y="2199"/>
                  </a:lnTo>
                  <a:lnTo>
                    <a:pt x="13189" y="2223"/>
                  </a:lnTo>
                  <a:lnTo>
                    <a:pt x="13018" y="2199"/>
                  </a:lnTo>
                  <a:lnTo>
                    <a:pt x="12847" y="2150"/>
                  </a:lnTo>
                  <a:lnTo>
                    <a:pt x="12676" y="2052"/>
                  </a:lnTo>
                  <a:lnTo>
                    <a:pt x="12554" y="1955"/>
                  </a:lnTo>
                  <a:lnTo>
                    <a:pt x="12432" y="1808"/>
                  </a:lnTo>
                  <a:lnTo>
                    <a:pt x="12359" y="1661"/>
                  </a:lnTo>
                  <a:lnTo>
                    <a:pt x="12310" y="1491"/>
                  </a:lnTo>
                  <a:lnTo>
                    <a:pt x="12285" y="1320"/>
                  </a:lnTo>
                  <a:lnTo>
                    <a:pt x="12310" y="1124"/>
                  </a:lnTo>
                  <a:lnTo>
                    <a:pt x="12359" y="953"/>
                  </a:lnTo>
                  <a:lnTo>
                    <a:pt x="12432" y="807"/>
                  </a:lnTo>
                  <a:lnTo>
                    <a:pt x="12554" y="660"/>
                  </a:lnTo>
                  <a:lnTo>
                    <a:pt x="12676" y="562"/>
                  </a:lnTo>
                  <a:lnTo>
                    <a:pt x="12847" y="465"/>
                  </a:lnTo>
                  <a:lnTo>
                    <a:pt x="13018" y="416"/>
                  </a:lnTo>
                  <a:close/>
                  <a:moveTo>
                    <a:pt x="0" y="1"/>
                  </a:moveTo>
                  <a:lnTo>
                    <a:pt x="0" y="2687"/>
                  </a:lnTo>
                  <a:lnTo>
                    <a:pt x="16120" y="2687"/>
                  </a:lnTo>
                  <a:lnTo>
                    <a:pt x="16120" y="1"/>
                  </a:lnTo>
                  <a:close/>
                </a:path>
              </a:pathLst>
            </a:custGeom>
            <a:solidFill>
              <a:srgbClr val="CC0000"/>
            </a:solidFill>
            <a:ln>
              <a:noFill/>
            </a:ln>
          </p:spPr>
          <p:txBody>
            <a:bodyPr anchorCtr="0" anchor="ctr" bIns="91425" lIns="91425" rIns="91425" wrap="square" tIns="91425">
              <a:noAutofit/>
            </a:bodyPr>
            <a:lstStyle/>
            <a:p>
              <a:pPr indent="0" lvl="0" marL="0">
                <a:spcBef>
                  <a:spcPts val="0"/>
                </a:spcBef>
                <a:spcAft>
                  <a:spcPts val="0"/>
                </a:spcAft>
                <a:buNone/>
              </a:pPr>
              <a:r>
                <a:t/>
              </a:r>
              <a:endParaRPr/>
            </a:p>
          </p:txBody>
        </p:sp>
        <p:sp>
          <p:nvSpPr>
            <p:cNvPr id="326" name="Shape 326"/>
            <p:cNvSpPr/>
            <p:nvPr/>
          </p:nvSpPr>
          <p:spPr>
            <a:xfrm>
              <a:off x="5983625" y="664900"/>
              <a:ext cx="403000" cy="31775"/>
            </a:xfrm>
            <a:custGeom>
              <a:pathLst>
                <a:path extrusionOk="0" h="1271" w="16120">
                  <a:moveTo>
                    <a:pt x="0" y="1"/>
                  </a:moveTo>
                  <a:lnTo>
                    <a:pt x="0" y="489"/>
                  </a:lnTo>
                  <a:lnTo>
                    <a:pt x="25" y="660"/>
                  </a:lnTo>
                  <a:lnTo>
                    <a:pt x="74" y="807"/>
                  </a:lnTo>
                  <a:lnTo>
                    <a:pt x="147" y="929"/>
                  </a:lnTo>
                  <a:lnTo>
                    <a:pt x="220" y="1051"/>
                  </a:lnTo>
                  <a:lnTo>
                    <a:pt x="342" y="1149"/>
                  </a:lnTo>
                  <a:lnTo>
                    <a:pt x="489" y="1222"/>
                  </a:lnTo>
                  <a:lnTo>
                    <a:pt x="635" y="1271"/>
                  </a:lnTo>
                  <a:lnTo>
                    <a:pt x="15485" y="1271"/>
                  </a:lnTo>
                  <a:lnTo>
                    <a:pt x="15631" y="1222"/>
                  </a:lnTo>
                  <a:lnTo>
                    <a:pt x="15778" y="1149"/>
                  </a:lnTo>
                  <a:lnTo>
                    <a:pt x="15900" y="1051"/>
                  </a:lnTo>
                  <a:lnTo>
                    <a:pt x="15973" y="929"/>
                  </a:lnTo>
                  <a:lnTo>
                    <a:pt x="16046" y="807"/>
                  </a:lnTo>
                  <a:lnTo>
                    <a:pt x="16095" y="660"/>
                  </a:lnTo>
                  <a:lnTo>
                    <a:pt x="16120" y="489"/>
                  </a:lnTo>
                  <a:lnTo>
                    <a:pt x="16120" y="1"/>
                  </a:lnTo>
                  <a:lnTo>
                    <a:pt x="16095" y="172"/>
                  </a:lnTo>
                  <a:lnTo>
                    <a:pt x="16046" y="318"/>
                  </a:lnTo>
                  <a:lnTo>
                    <a:pt x="15973" y="440"/>
                  </a:lnTo>
                  <a:lnTo>
                    <a:pt x="15900" y="562"/>
                  </a:lnTo>
                  <a:lnTo>
                    <a:pt x="15778" y="660"/>
                  </a:lnTo>
                  <a:lnTo>
                    <a:pt x="15631" y="733"/>
                  </a:lnTo>
                  <a:lnTo>
                    <a:pt x="15485" y="782"/>
                  </a:lnTo>
                  <a:lnTo>
                    <a:pt x="635" y="782"/>
                  </a:lnTo>
                  <a:lnTo>
                    <a:pt x="489" y="733"/>
                  </a:lnTo>
                  <a:lnTo>
                    <a:pt x="342" y="660"/>
                  </a:lnTo>
                  <a:lnTo>
                    <a:pt x="220" y="562"/>
                  </a:lnTo>
                  <a:lnTo>
                    <a:pt x="147" y="440"/>
                  </a:lnTo>
                  <a:lnTo>
                    <a:pt x="74" y="318"/>
                  </a:lnTo>
                  <a:lnTo>
                    <a:pt x="25" y="172"/>
                  </a:lnTo>
                  <a:lnTo>
                    <a:pt x="0" y="1"/>
                  </a:lnTo>
                  <a:close/>
                </a:path>
              </a:pathLst>
            </a:custGeom>
            <a:solidFill>
              <a:srgbClr val="CC0000"/>
            </a:solidFill>
            <a:ln>
              <a:noFill/>
            </a:ln>
          </p:spPr>
          <p:txBody>
            <a:bodyPr anchorCtr="0" anchor="ctr" bIns="91425" lIns="91425" rIns="91425" wrap="square" tIns="91425">
              <a:noAutofit/>
            </a:bodyPr>
            <a:lstStyle/>
            <a:p>
              <a:pPr indent="0" lvl="0" marL="0">
                <a:spcBef>
                  <a:spcPts val="0"/>
                </a:spcBef>
                <a:spcAft>
                  <a:spcPts val="0"/>
                </a:spcAft>
                <a:buNone/>
              </a:pPr>
              <a:r>
                <a:t/>
              </a:r>
              <a:endParaRPr/>
            </a:p>
          </p:txBody>
        </p:sp>
        <p:sp>
          <p:nvSpPr>
            <p:cNvPr id="327" name="Shape 327"/>
            <p:cNvSpPr/>
            <p:nvPr/>
          </p:nvSpPr>
          <p:spPr>
            <a:xfrm>
              <a:off x="6041025" y="301625"/>
              <a:ext cx="29325" cy="63500"/>
            </a:xfrm>
            <a:custGeom>
              <a:pathLst>
                <a:path extrusionOk="0" h="2540" w="1173">
                  <a:moveTo>
                    <a:pt x="391" y="0"/>
                  </a:moveTo>
                  <a:lnTo>
                    <a:pt x="293" y="49"/>
                  </a:lnTo>
                  <a:lnTo>
                    <a:pt x="220" y="73"/>
                  </a:lnTo>
                  <a:lnTo>
                    <a:pt x="147" y="147"/>
                  </a:lnTo>
                  <a:lnTo>
                    <a:pt x="74" y="220"/>
                  </a:lnTo>
                  <a:lnTo>
                    <a:pt x="49" y="293"/>
                  </a:lnTo>
                  <a:lnTo>
                    <a:pt x="0" y="391"/>
                  </a:lnTo>
                  <a:lnTo>
                    <a:pt x="0" y="488"/>
                  </a:lnTo>
                  <a:lnTo>
                    <a:pt x="0" y="2052"/>
                  </a:lnTo>
                  <a:lnTo>
                    <a:pt x="0" y="2149"/>
                  </a:lnTo>
                  <a:lnTo>
                    <a:pt x="49" y="2247"/>
                  </a:lnTo>
                  <a:lnTo>
                    <a:pt x="74" y="2320"/>
                  </a:lnTo>
                  <a:lnTo>
                    <a:pt x="147" y="2393"/>
                  </a:lnTo>
                  <a:lnTo>
                    <a:pt x="220" y="2467"/>
                  </a:lnTo>
                  <a:lnTo>
                    <a:pt x="293" y="2491"/>
                  </a:lnTo>
                  <a:lnTo>
                    <a:pt x="391" y="2540"/>
                  </a:lnTo>
                  <a:lnTo>
                    <a:pt x="782" y="2540"/>
                  </a:lnTo>
                  <a:lnTo>
                    <a:pt x="879" y="2491"/>
                  </a:lnTo>
                  <a:lnTo>
                    <a:pt x="953" y="2467"/>
                  </a:lnTo>
                  <a:lnTo>
                    <a:pt x="1026" y="2393"/>
                  </a:lnTo>
                  <a:lnTo>
                    <a:pt x="1099" y="2320"/>
                  </a:lnTo>
                  <a:lnTo>
                    <a:pt x="1124" y="2247"/>
                  </a:lnTo>
                  <a:lnTo>
                    <a:pt x="1173" y="2149"/>
                  </a:lnTo>
                  <a:lnTo>
                    <a:pt x="1173" y="2052"/>
                  </a:lnTo>
                  <a:lnTo>
                    <a:pt x="1173" y="488"/>
                  </a:lnTo>
                  <a:lnTo>
                    <a:pt x="1173" y="391"/>
                  </a:lnTo>
                  <a:lnTo>
                    <a:pt x="1124" y="293"/>
                  </a:lnTo>
                  <a:lnTo>
                    <a:pt x="1099" y="220"/>
                  </a:lnTo>
                  <a:lnTo>
                    <a:pt x="1026" y="147"/>
                  </a:lnTo>
                  <a:lnTo>
                    <a:pt x="953" y="73"/>
                  </a:lnTo>
                  <a:lnTo>
                    <a:pt x="879" y="49"/>
                  </a:lnTo>
                  <a:lnTo>
                    <a:pt x="782" y="0"/>
                  </a:lnTo>
                  <a:close/>
                </a:path>
              </a:pathLst>
            </a:custGeom>
            <a:solidFill>
              <a:srgbClr val="CC0000"/>
            </a:solidFill>
            <a:ln>
              <a:noFill/>
            </a:ln>
          </p:spPr>
          <p:txBody>
            <a:bodyPr anchorCtr="0" anchor="ctr" bIns="91425" lIns="91425" rIns="91425" wrap="square" tIns="91425">
              <a:noAutofit/>
            </a:bodyPr>
            <a:lstStyle/>
            <a:p>
              <a:pPr indent="0" lvl="0" marL="0">
                <a:spcBef>
                  <a:spcPts val="0"/>
                </a:spcBef>
                <a:spcAft>
                  <a:spcPts val="0"/>
                </a:spcAft>
                <a:buNone/>
              </a:pPr>
              <a:r>
                <a:t/>
              </a:r>
              <a:endParaRPr/>
            </a:p>
          </p:txBody>
        </p:sp>
        <p:sp>
          <p:nvSpPr>
            <p:cNvPr id="328" name="Shape 328"/>
            <p:cNvSpPr/>
            <p:nvPr/>
          </p:nvSpPr>
          <p:spPr>
            <a:xfrm>
              <a:off x="6297450" y="301625"/>
              <a:ext cx="29350" cy="63500"/>
            </a:xfrm>
            <a:custGeom>
              <a:pathLst>
                <a:path extrusionOk="0" h="2540" w="1174">
                  <a:moveTo>
                    <a:pt x="392" y="0"/>
                  </a:moveTo>
                  <a:lnTo>
                    <a:pt x="294" y="49"/>
                  </a:lnTo>
                  <a:lnTo>
                    <a:pt x="221" y="73"/>
                  </a:lnTo>
                  <a:lnTo>
                    <a:pt x="147" y="147"/>
                  </a:lnTo>
                  <a:lnTo>
                    <a:pt x="74" y="220"/>
                  </a:lnTo>
                  <a:lnTo>
                    <a:pt x="50" y="293"/>
                  </a:lnTo>
                  <a:lnTo>
                    <a:pt x="1" y="391"/>
                  </a:lnTo>
                  <a:lnTo>
                    <a:pt x="1" y="488"/>
                  </a:lnTo>
                  <a:lnTo>
                    <a:pt x="1" y="2052"/>
                  </a:lnTo>
                  <a:lnTo>
                    <a:pt x="1" y="2149"/>
                  </a:lnTo>
                  <a:lnTo>
                    <a:pt x="50" y="2247"/>
                  </a:lnTo>
                  <a:lnTo>
                    <a:pt x="74" y="2320"/>
                  </a:lnTo>
                  <a:lnTo>
                    <a:pt x="147" y="2393"/>
                  </a:lnTo>
                  <a:lnTo>
                    <a:pt x="221" y="2467"/>
                  </a:lnTo>
                  <a:lnTo>
                    <a:pt x="294" y="2491"/>
                  </a:lnTo>
                  <a:lnTo>
                    <a:pt x="392" y="2540"/>
                  </a:lnTo>
                  <a:lnTo>
                    <a:pt x="782" y="2540"/>
                  </a:lnTo>
                  <a:lnTo>
                    <a:pt x="880" y="2491"/>
                  </a:lnTo>
                  <a:lnTo>
                    <a:pt x="953" y="2467"/>
                  </a:lnTo>
                  <a:lnTo>
                    <a:pt x="1027" y="2393"/>
                  </a:lnTo>
                  <a:lnTo>
                    <a:pt x="1100" y="2320"/>
                  </a:lnTo>
                  <a:lnTo>
                    <a:pt x="1124" y="2247"/>
                  </a:lnTo>
                  <a:lnTo>
                    <a:pt x="1173" y="2149"/>
                  </a:lnTo>
                  <a:lnTo>
                    <a:pt x="1173" y="2052"/>
                  </a:lnTo>
                  <a:lnTo>
                    <a:pt x="1173" y="488"/>
                  </a:lnTo>
                  <a:lnTo>
                    <a:pt x="1173" y="391"/>
                  </a:lnTo>
                  <a:lnTo>
                    <a:pt x="1124" y="293"/>
                  </a:lnTo>
                  <a:lnTo>
                    <a:pt x="1100" y="220"/>
                  </a:lnTo>
                  <a:lnTo>
                    <a:pt x="1027" y="147"/>
                  </a:lnTo>
                  <a:lnTo>
                    <a:pt x="953" y="73"/>
                  </a:lnTo>
                  <a:lnTo>
                    <a:pt x="880" y="49"/>
                  </a:lnTo>
                  <a:lnTo>
                    <a:pt x="782" y="0"/>
                  </a:lnTo>
                  <a:close/>
                </a:path>
              </a:pathLst>
            </a:custGeom>
            <a:solidFill>
              <a:srgbClr val="CC0000"/>
            </a:solidFill>
            <a:ln>
              <a:noFill/>
            </a:ln>
          </p:spPr>
          <p:txBody>
            <a:bodyPr anchorCtr="0" anchor="ctr" bIns="91425" lIns="91425" rIns="91425" wrap="square" tIns="91425">
              <a:noAutofit/>
            </a:bodyPr>
            <a:lstStyle/>
            <a:p>
              <a:pPr indent="0" lvl="0" marL="0">
                <a:spcBef>
                  <a:spcPts val="0"/>
                </a:spcBef>
                <a:spcAft>
                  <a:spcPts val="0"/>
                </a:spcAft>
                <a:buNone/>
              </a:pPr>
              <a:r>
                <a:t/>
              </a:r>
              <a:endParaRPr/>
            </a:p>
          </p:txBody>
        </p:sp>
        <p:sp>
          <p:nvSpPr>
            <p:cNvPr id="329" name="Shape 329"/>
            <p:cNvSpPr/>
            <p:nvPr/>
          </p:nvSpPr>
          <p:spPr>
            <a:xfrm>
              <a:off x="6097200" y="509200"/>
              <a:ext cx="50700" cy="53775"/>
            </a:xfrm>
            <a:custGeom>
              <a:pathLst>
                <a:path extrusionOk="0" h="2151" w="2028">
                  <a:moveTo>
                    <a:pt x="0" y="1"/>
                  </a:moveTo>
                  <a:lnTo>
                    <a:pt x="0" y="2150"/>
                  </a:lnTo>
                  <a:lnTo>
                    <a:pt x="2027" y="2150"/>
                  </a:lnTo>
                  <a:lnTo>
                    <a:pt x="2027" y="1"/>
                  </a:lnTo>
                  <a:close/>
                </a:path>
              </a:pathLst>
            </a:custGeom>
            <a:solidFill>
              <a:srgbClr val="CC0000"/>
            </a:solidFill>
            <a:ln>
              <a:noFill/>
            </a:ln>
          </p:spPr>
          <p:txBody>
            <a:bodyPr anchorCtr="0" anchor="ctr" bIns="91425" lIns="91425" rIns="91425" wrap="square" tIns="91425">
              <a:noAutofit/>
            </a:bodyPr>
            <a:lstStyle/>
            <a:p>
              <a:pPr indent="0" lvl="0" marL="0">
                <a:spcBef>
                  <a:spcPts val="0"/>
                </a:spcBef>
                <a:spcAft>
                  <a:spcPts val="0"/>
                </a:spcAft>
                <a:buNone/>
              </a:pPr>
              <a:r>
                <a:t/>
              </a:r>
              <a:endParaRPr/>
            </a:p>
          </p:txBody>
        </p:sp>
        <p:sp>
          <p:nvSpPr>
            <p:cNvPr id="330" name="Shape 330"/>
            <p:cNvSpPr/>
            <p:nvPr/>
          </p:nvSpPr>
          <p:spPr>
            <a:xfrm>
              <a:off x="6097200" y="448150"/>
              <a:ext cx="50700" cy="48875"/>
            </a:xfrm>
            <a:custGeom>
              <a:pathLst>
                <a:path extrusionOk="0" h="1955" w="2028">
                  <a:moveTo>
                    <a:pt x="0" y="1"/>
                  </a:moveTo>
                  <a:lnTo>
                    <a:pt x="0" y="1954"/>
                  </a:lnTo>
                  <a:lnTo>
                    <a:pt x="2027" y="1954"/>
                  </a:lnTo>
                  <a:lnTo>
                    <a:pt x="2027" y="1"/>
                  </a:lnTo>
                  <a:close/>
                </a:path>
              </a:pathLst>
            </a:custGeom>
            <a:solidFill>
              <a:srgbClr val="CC0000"/>
            </a:solidFill>
            <a:ln>
              <a:noFill/>
            </a:ln>
          </p:spPr>
          <p:txBody>
            <a:bodyPr anchorCtr="0" anchor="ctr" bIns="91425" lIns="91425" rIns="91425" wrap="square" tIns="91425">
              <a:noAutofit/>
            </a:bodyPr>
            <a:lstStyle/>
            <a:p>
              <a:pPr indent="0" lvl="0" marL="0">
                <a:spcBef>
                  <a:spcPts val="0"/>
                </a:spcBef>
                <a:spcAft>
                  <a:spcPts val="0"/>
                </a:spcAft>
                <a:buNone/>
              </a:pPr>
              <a:r>
                <a:t/>
              </a:r>
              <a:endParaRPr/>
            </a:p>
          </p:txBody>
        </p:sp>
        <p:sp>
          <p:nvSpPr>
            <p:cNvPr id="331" name="Shape 331"/>
            <p:cNvSpPr/>
            <p:nvPr/>
          </p:nvSpPr>
          <p:spPr>
            <a:xfrm>
              <a:off x="6097200" y="575150"/>
              <a:ext cx="50700" cy="48875"/>
            </a:xfrm>
            <a:custGeom>
              <a:pathLst>
                <a:path extrusionOk="0" h="1955" w="2028">
                  <a:moveTo>
                    <a:pt x="0" y="1"/>
                  </a:moveTo>
                  <a:lnTo>
                    <a:pt x="0" y="1954"/>
                  </a:lnTo>
                  <a:lnTo>
                    <a:pt x="2027" y="1954"/>
                  </a:lnTo>
                  <a:lnTo>
                    <a:pt x="2027" y="1"/>
                  </a:lnTo>
                  <a:close/>
                </a:path>
              </a:pathLst>
            </a:custGeom>
            <a:solidFill>
              <a:srgbClr val="CC0000"/>
            </a:solidFill>
            <a:ln>
              <a:noFill/>
            </a:ln>
          </p:spPr>
          <p:txBody>
            <a:bodyPr anchorCtr="0" anchor="ctr" bIns="91425" lIns="91425" rIns="91425" wrap="square" tIns="91425">
              <a:noAutofit/>
            </a:bodyPr>
            <a:lstStyle/>
            <a:p>
              <a:pPr indent="0" lvl="0" marL="0">
                <a:spcBef>
                  <a:spcPts val="0"/>
                </a:spcBef>
                <a:spcAft>
                  <a:spcPts val="0"/>
                </a:spcAft>
                <a:buNone/>
              </a:pPr>
              <a:r>
                <a:t/>
              </a:r>
              <a:endParaRPr/>
            </a:p>
          </p:txBody>
        </p:sp>
        <p:sp>
          <p:nvSpPr>
            <p:cNvPr id="332" name="Shape 332"/>
            <p:cNvSpPr/>
            <p:nvPr/>
          </p:nvSpPr>
          <p:spPr>
            <a:xfrm>
              <a:off x="6160075" y="575150"/>
              <a:ext cx="50100" cy="48875"/>
            </a:xfrm>
            <a:custGeom>
              <a:pathLst>
                <a:path extrusionOk="0" h="1955" w="2004">
                  <a:moveTo>
                    <a:pt x="1" y="1"/>
                  </a:moveTo>
                  <a:lnTo>
                    <a:pt x="1" y="1954"/>
                  </a:lnTo>
                  <a:lnTo>
                    <a:pt x="2003" y="1954"/>
                  </a:lnTo>
                  <a:lnTo>
                    <a:pt x="2003" y="1"/>
                  </a:lnTo>
                  <a:close/>
                </a:path>
              </a:pathLst>
            </a:custGeom>
            <a:solidFill>
              <a:srgbClr val="CC0000"/>
            </a:solidFill>
            <a:ln>
              <a:noFill/>
            </a:ln>
          </p:spPr>
          <p:txBody>
            <a:bodyPr anchorCtr="0" anchor="ctr" bIns="91425" lIns="91425" rIns="91425" wrap="square" tIns="91425">
              <a:noAutofit/>
            </a:bodyPr>
            <a:lstStyle/>
            <a:p>
              <a:pPr indent="0" lvl="0" marL="0">
                <a:spcBef>
                  <a:spcPts val="0"/>
                </a:spcBef>
                <a:spcAft>
                  <a:spcPts val="0"/>
                </a:spcAft>
                <a:buNone/>
              </a:pPr>
              <a:r>
                <a:t/>
              </a:r>
              <a:endParaRPr/>
            </a:p>
          </p:txBody>
        </p:sp>
        <p:sp>
          <p:nvSpPr>
            <p:cNvPr id="333" name="Shape 333"/>
            <p:cNvSpPr/>
            <p:nvPr/>
          </p:nvSpPr>
          <p:spPr>
            <a:xfrm>
              <a:off x="6034300" y="509200"/>
              <a:ext cx="50700" cy="53775"/>
            </a:xfrm>
            <a:custGeom>
              <a:pathLst>
                <a:path extrusionOk="0" h="2151" w="2028">
                  <a:moveTo>
                    <a:pt x="1" y="1"/>
                  </a:moveTo>
                  <a:lnTo>
                    <a:pt x="1" y="2150"/>
                  </a:lnTo>
                  <a:lnTo>
                    <a:pt x="2028" y="2150"/>
                  </a:lnTo>
                  <a:lnTo>
                    <a:pt x="2028" y="1"/>
                  </a:lnTo>
                  <a:close/>
                </a:path>
              </a:pathLst>
            </a:custGeom>
            <a:solidFill>
              <a:srgbClr val="CC0000"/>
            </a:solidFill>
            <a:ln>
              <a:noFill/>
            </a:ln>
          </p:spPr>
          <p:txBody>
            <a:bodyPr anchorCtr="0" anchor="ctr" bIns="91425" lIns="91425" rIns="91425" wrap="square" tIns="91425">
              <a:noAutofit/>
            </a:bodyPr>
            <a:lstStyle/>
            <a:p>
              <a:pPr indent="0" lvl="0" marL="0">
                <a:spcBef>
                  <a:spcPts val="0"/>
                </a:spcBef>
                <a:spcAft>
                  <a:spcPts val="0"/>
                </a:spcAft>
                <a:buNone/>
              </a:pPr>
              <a:r>
                <a:t/>
              </a:r>
              <a:endParaRPr/>
            </a:p>
          </p:txBody>
        </p:sp>
        <p:sp>
          <p:nvSpPr>
            <p:cNvPr id="334" name="Shape 334"/>
            <p:cNvSpPr/>
            <p:nvPr/>
          </p:nvSpPr>
          <p:spPr>
            <a:xfrm>
              <a:off x="6034300" y="575150"/>
              <a:ext cx="50700" cy="48875"/>
            </a:xfrm>
            <a:custGeom>
              <a:pathLst>
                <a:path extrusionOk="0" h="1955" w="2028">
                  <a:moveTo>
                    <a:pt x="1" y="1"/>
                  </a:moveTo>
                  <a:lnTo>
                    <a:pt x="1" y="1954"/>
                  </a:lnTo>
                  <a:lnTo>
                    <a:pt x="2028" y="1954"/>
                  </a:lnTo>
                  <a:lnTo>
                    <a:pt x="2028" y="1"/>
                  </a:lnTo>
                  <a:close/>
                </a:path>
              </a:pathLst>
            </a:custGeom>
            <a:solidFill>
              <a:srgbClr val="CC0000"/>
            </a:solidFill>
            <a:ln>
              <a:noFill/>
            </a:ln>
          </p:spPr>
          <p:txBody>
            <a:bodyPr anchorCtr="0" anchor="ctr" bIns="91425" lIns="91425" rIns="91425" wrap="square" tIns="91425">
              <a:noAutofit/>
            </a:bodyPr>
            <a:lstStyle/>
            <a:p>
              <a:pPr indent="0" lvl="0" marL="0">
                <a:spcBef>
                  <a:spcPts val="0"/>
                </a:spcBef>
                <a:spcAft>
                  <a:spcPts val="0"/>
                </a:spcAft>
                <a:buNone/>
              </a:pPr>
              <a:r>
                <a:t/>
              </a:r>
              <a:endParaRPr/>
            </a:p>
          </p:txBody>
        </p:sp>
        <p:sp>
          <p:nvSpPr>
            <p:cNvPr id="335" name="Shape 335"/>
            <p:cNvSpPr/>
            <p:nvPr/>
          </p:nvSpPr>
          <p:spPr>
            <a:xfrm>
              <a:off x="6034300" y="448150"/>
              <a:ext cx="50700" cy="48875"/>
            </a:xfrm>
            <a:custGeom>
              <a:pathLst>
                <a:path extrusionOk="0" h="1955" w="2028">
                  <a:moveTo>
                    <a:pt x="1" y="1"/>
                  </a:moveTo>
                  <a:lnTo>
                    <a:pt x="1" y="1954"/>
                  </a:lnTo>
                  <a:lnTo>
                    <a:pt x="2028" y="1954"/>
                  </a:lnTo>
                  <a:lnTo>
                    <a:pt x="2028" y="1"/>
                  </a:lnTo>
                  <a:close/>
                </a:path>
              </a:pathLst>
            </a:custGeom>
            <a:solidFill>
              <a:srgbClr val="CC0000"/>
            </a:solidFill>
            <a:ln>
              <a:noFill/>
            </a:ln>
          </p:spPr>
          <p:txBody>
            <a:bodyPr anchorCtr="0" anchor="ctr" bIns="91425" lIns="91425" rIns="91425" wrap="square" tIns="91425">
              <a:noAutofit/>
            </a:bodyPr>
            <a:lstStyle/>
            <a:p>
              <a:pPr indent="0" lvl="0" marL="0">
                <a:spcBef>
                  <a:spcPts val="0"/>
                </a:spcBef>
                <a:spcAft>
                  <a:spcPts val="0"/>
                </a:spcAft>
                <a:buNone/>
              </a:pPr>
              <a:r>
                <a:t/>
              </a:r>
              <a:endParaRPr/>
            </a:p>
          </p:txBody>
        </p:sp>
        <p:sp>
          <p:nvSpPr>
            <p:cNvPr id="336" name="Shape 336"/>
            <p:cNvSpPr/>
            <p:nvPr/>
          </p:nvSpPr>
          <p:spPr>
            <a:xfrm>
              <a:off x="6160075" y="509200"/>
              <a:ext cx="50100" cy="53775"/>
            </a:xfrm>
            <a:custGeom>
              <a:pathLst>
                <a:path extrusionOk="0" h="2151" w="2004">
                  <a:moveTo>
                    <a:pt x="1" y="1"/>
                  </a:moveTo>
                  <a:lnTo>
                    <a:pt x="1" y="2150"/>
                  </a:lnTo>
                  <a:lnTo>
                    <a:pt x="2003" y="2150"/>
                  </a:lnTo>
                  <a:lnTo>
                    <a:pt x="2003" y="1"/>
                  </a:lnTo>
                  <a:close/>
                </a:path>
              </a:pathLst>
            </a:custGeom>
            <a:solidFill>
              <a:srgbClr val="CC0000"/>
            </a:solidFill>
            <a:ln>
              <a:noFill/>
            </a:ln>
          </p:spPr>
          <p:txBody>
            <a:bodyPr anchorCtr="0" anchor="ctr" bIns="91425" lIns="91425" rIns="91425" wrap="square" tIns="91425">
              <a:noAutofit/>
            </a:bodyPr>
            <a:lstStyle/>
            <a:p>
              <a:pPr indent="0" lvl="0" marL="0">
                <a:spcBef>
                  <a:spcPts val="0"/>
                </a:spcBef>
                <a:spcAft>
                  <a:spcPts val="0"/>
                </a:spcAft>
                <a:buNone/>
              </a:pPr>
              <a:r>
                <a:t/>
              </a:r>
              <a:endParaRPr/>
            </a:p>
          </p:txBody>
        </p:sp>
        <p:sp>
          <p:nvSpPr>
            <p:cNvPr id="337" name="Shape 337"/>
            <p:cNvSpPr/>
            <p:nvPr/>
          </p:nvSpPr>
          <p:spPr>
            <a:xfrm>
              <a:off x="5983625" y="399300"/>
              <a:ext cx="403000" cy="272950"/>
            </a:xfrm>
            <a:custGeom>
              <a:pathLst>
                <a:path extrusionOk="0" h="10918" w="16120">
                  <a:moveTo>
                    <a:pt x="14434" y="1466"/>
                  </a:moveTo>
                  <a:lnTo>
                    <a:pt x="14508" y="1515"/>
                  </a:lnTo>
                  <a:lnTo>
                    <a:pt x="14557" y="1613"/>
                  </a:lnTo>
                  <a:lnTo>
                    <a:pt x="14581" y="1710"/>
                  </a:lnTo>
                  <a:lnTo>
                    <a:pt x="14581" y="9233"/>
                  </a:lnTo>
                  <a:lnTo>
                    <a:pt x="14557" y="9330"/>
                  </a:lnTo>
                  <a:lnTo>
                    <a:pt x="14508" y="9404"/>
                  </a:lnTo>
                  <a:lnTo>
                    <a:pt x="14434" y="9452"/>
                  </a:lnTo>
                  <a:lnTo>
                    <a:pt x="14337" y="9477"/>
                  </a:lnTo>
                  <a:lnTo>
                    <a:pt x="1783" y="9477"/>
                  </a:lnTo>
                  <a:lnTo>
                    <a:pt x="1686" y="9452"/>
                  </a:lnTo>
                  <a:lnTo>
                    <a:pt x="1612" y="9404"/>
                  </a:lnTo>
                  <a:lnTo>
                    <a:pt x="1564" y="9330"/>
                  </a:lnTo>
                  <a:lnTo>
                    <a:pt x="1539" y="9233"/>
                  </a:lnTo>
                  <a:lnTo>
                    <a:pt x="1539" y="1710"/>
                  </a:lnTo>
                  <a:lnTo>
                    <a:pt x="1564" y="1613"/>
                  </a:lnTo>
                  <a:lnTo>
                    <a:pt x="1612" y="1515"/>
                  </a:lnTo>
                  <a:lnTo>
                    <a:pt x="1686" y="1466"/>
                  </a:lnTo>
                  <a:close/>
                  <a:moveTo>
                    <a:pt x="0" y="1"/>
                  </a:moveTo>
                  <a:lnTo>
                    <a:pt x="0" y="10332"/>
                  </a:lnTo>
                  <a:lnTo>
                    <a:pt x="25" y="10429"/>
                  </a:lnTo>
                  <a:lnTo>
                    <a:pt x="74" y="10527"/>
                  </a:lnTo>
                  <a:lnTo>
                    <a:pt x="147" y="10625"/>
                  </a:lnTo>
                  <a:lnTo>
                    <a:pt x="220" y="10722"/>
                  </a:lnTo>
                  <a:lnTo>
                    <a:pt x="342" y="10796"/>
                  </a:lnTo>
                  <a:lnTo>
                    <a:pt x="489" y="10869"/>
                  </a:lnTo>
                  <a:lnTo>
                    <a:pt x="635" y="10918"/>
                  </a:lnTo>
                  <a:lnTo>
                    <a:pt x="15485" y="10918"/>
                  </a:lnTo>
                  <a:lnTo>
                    <a:pt x="15631" y="10869"/>
                  </a:lnTo>
                  <a:lnTo>
                    <a:pt x="15778" y="10796"/>
                  </a:lnTo>
                  <a:lnTo>
                    <a:pt x="15900" y="10698"/>
                  </a:lnTo>
                  <a:lnTo>
                    <a:pt x="15973" y="10576"/>
                  </a:lnTo>
                  <a:lnTo>
                    <a:pt x="16046" y="10454"/>
                  </a:lnTo>
                  <a:lnTo>
                    <a:pt x="16095" y="10307"/>
                  </a:lnTo>
                  <a:lnTo>
                    <a:pt x="16120" y="10136"/>
                  </a:lnTo>
                  <a:lnTo>
                    <a:pt x="16120" y="1"/>
                  </a:lnTo>
                  <a:close/>
                </a:path>
              </a:pathLst>
            </a:custGeom>
            <a:solidFill>
              <a:srgbClr val="CC0000"/>
            </a:solidFill>
            <a:ln>
              <a:noFill/>
            </a:ln>
          </p:spPr>
          <p:txBody>
            <a:bodyPr anchorCtr="0" anchor="ctr" bIns="91425" lIns="91425" rIns="91425" wrap="square" tIns="91425">
              <a:noAutofit/>
            </a:bodyPr>
            <a:lstStyle/>
            <a:p>
              <a:pPr indent="0" lvl="0" marL="0">
                <a:spcBef>
                  <a:spcPts val="0"/>
                </a:spcBef>
                <a:spcAft>
                  <a:spcPts val="0"/>
                </a:spcAft>
                <a:buNone/>
              </a:pPr>
              <a:r>
                <a:t/>
              </a:r>
              <a:endParaRPr/>
            </a:p>
          </p:txBody>
        </p:sp>
        <p:sp>
          <p:nvSpPr>
            <p:cNvPr id="338" name="Shape 338"/>
            <p:cNvSpPr/>
            <p:nvPr/>
          </p:nvSpPr>
          <p:spPr>
            <a:xfrm>
              <a:off x="6285250" y="575150"/>
              <a:ext cx="50700" cy="48875"/>
            </a:xfrm>
            <a:custGeom>
              <a:pathLst>
                <a:path extrusionOk="0" h="1955" w="2028">
                  <a:moveTo>
                    <a:pt x="0" y="1"/>
                  </a:moveTo>
                  <a:lnTo>
                    <a:pt x="0" y="1954"/>
                  </a:lnTo>
                  <a:lnTo>
                    <a:pt x="2028" y="1954"/>
                  </a:lnTo>
                  <a:lnTo>
                    <a:pt x="2028" y="1"/>
                  </a:lnTo>
                  <a:close/>
                </a:path>
              </a:pathLst>
            </a:custGeom>
            <a:solidFill>
              <a:srgbClr val="CC0000"/>
            </a:solidFill>
            <a:ln>
              <a:noFill/>
            </a:ln>
          </p:spPr>
          <p:txBody>
            <a:bodyPr anchorCtr="0" anchor="ctr" bIns="91425" lIns="91425" rIns="91425" wrap="square" tIns="91425">
              <a:noAutofit/>
            </a:bodyPr>
            <a:lstStyle/>
            <a:p>
              <a:pPr indent="0" lvl="0" marL="0">
                <a:spcBef>
                  <a:spcPts val="0"/>
                </a:spcBef>
                <a:spcAft>
                  <a:spcPts val="0"/>
                </a:spcAft>
                <a:buNone/>
              </a:pPr>
              <a:r>
                <a:t/>
              </a:r>
              <a:endParaRPr/>
            </a:p>
          </p:txBody>
        </p:sp>
        <p:sp>
          <p:nvSpPr>
            <p:cNvPr id="339" name="Shape 339"/>
            <p:cNvSpPr/>
            <p:nvPr/>
          </p:nvSpPr>
          <p:spPr>
            <a:xfrm>
              <a:off x="6285250" y="509200"/>
              <a:ext cx="50700" cy="53775"/>
            </a:xfrm>
            <a:custGeom>
              <a:pathLst>
                <a:path extrusionOk="0" h="2151" w="2028">
                  <a:moveTo>
                    <a:pt x="0" y="1"/>
                  </a:moveTo>
                  <a:lnTo>
                    <a:pt x="0" y="2150"/>
                  </a:lnTo>
                  <a:lnTo>
                    <a:pt x="2028" y="2150"/>
                  </a:lnTo>
                  <a:lnTo>
                    <a:pt x="2028" y="1"/>
                  </a:lnTo>
                  <a:close/>
                </a:path>
              </a:pathLst>
            </a:custGeom>
            <a:solidFill>
              <a:srgbClr val="CC0000"/>
            </a:solidFill>
            <a:ln>
              <a:noFill/>
            </a:ln>
          </p:spPr>
          <p:txBody>
            <a:bodyPr anchorCtr="0" anchor="ctr" bIns="91425" lIns="91425" rIns="91425" wrap="square" tIns="91425">
              <a:noAutofit/>
            </a:bodyPr>
            <a:lstStyle/>
            <a:p>
              <a:pPr indent="0" lvl="0" marL="0">
                <a:spcBef>
                  <a:spcPts val="0"/>
                </a:spcBef>
                <a:spcAft>
                  <a:spcPts val="0"/>
                </a:spcAft>
                <a:buNone/>
              </a:pPr>
              <a:r>
                <a:t/>
              </a:r>
              <a:endParaRPr/>
            </a:p>
          </p:txBody>
        </p:sp>
        <p:sp>
          <p:nvSpPr>
            <p:cNvPr id="340" name="Shape 340"/>
            <p:cNvSpPr/>
            <p:nvPr/>
          </p:nvSpPr>
          <p:spPr>
            <a:xfrm>
              <a:off x="6285250" y="448150"/>
              <a:ext cx="50700" cy="48875"/>
            </a:xfrm>
            <a:custGeom>
              <a:pathLst>
                <a:path extrusionOk="0" h="1955" w="2028">
                  <a:moveTo>
                    <a:pt x="0" y="1"/>
                  </a:moveTo>
                  <a:lnTo>
                    <a:pt x="0" y="1954"/>
                  </a:lnTo>
                  <a:lnTo>
                    <a:pt x="2028" y="1954"/>
                  </a:lnTo>
                  <a:lnTo>
                    <a:pt x="2028" y="1"/>
                  </a:lnTo>
                  <a:close/>
                </a:path>
              </a:pathLst>
            </a:custGeom>
            <a:solidFill>
              <a:srgbClr val="CC0000"/>
            </a:solidFill>
            <a:ln>
              <a:noFill/>
            </a:ln>
          </p:spPr>
          <p:txBody>
            <a:bodyPr anchorCtr="0" anchor="ctr" bIns="91425" lIns="91425" rIns="91425" wrap="square" tIns="91425">
              <a:noAutofit/>
            </a:bodyPr>
            <a:lstStyle/>
            <a:p>
              <a:pPr indent="0" lvl="0" marL="0">
                <a:spcBef>
                  <a:spcPts val="0"/>
                </a:spcBef>
                <a:spcAft>
                  <a:spcPts val="0"/>
                </a:spcAft>
                <a:buNone/>
              </a:pPr>
              <a:r>
                <a:t/>
              </a:r>
              <a:endParaRPr/>
            </a:p>
          </p:txBody>
        </p:sp>
        <p:sp>
          <p:nvSpPr>
            <p:cNvPr id="341" name="Shape 341"/>
            <p:cNvSpPr/>
            <p:nvPr/>
          </p:nvSpPr>
          <p:spPr>
            <a:xfrm>
              <a:off x="6222350" y="575150"/>
              <a:ext cx="50700" cy="48875"/>
            </a:xfrm>
            <a:custGeom>
              <a:pathLst>
                <a:path extrusionOk="0" h="1955" w="2028">
                  <a:moveTo>
                    <a:pt x="1" y="1"/>
                  </a:moveTo>
                  <a:lnTo>
                    <a:pt x="1" y="1954"/>
                  </a:lnTo>
                  <a:lnTo>
                    <a:pt x="2028" y="1954"/>
                  </a:lnTo>
                  <a:lnTo>
                    <a:pt x="2028" y="1"/>
                  </a:lnTo>
                  <a:close/>
                </a:path>
              </a:pathLst>
            </a:custGeom>
            <a:solidFill>
              <a:srgbClr val="CC0000"/>
            </a:solidFill>
            <a:ln>
              <a:noFill/>
            </a:ln>
          </p:spPr>
          <p:txBody>
            <a:bodyPr anchorCtr="0" anchor="ctr" bIns="91425" lIns="91425" rIns="91425" wrap="square" tIns="91425">
              <a:noAutofit/>
            </a:bodyPr>
            <a:lstStyle/>
            <a:p>
              <a:pPr indent="0" lvl="0" marL="0">
                <a:spcBef>
                  <a:spcPts val="0"/>
                </a:spcBef>
                <a:spcAft>
                  <a:spcPts val="0"/>
                </a:spcAft>
                <a:buNone/>
              </a:pPr>
              <a:r>
                <a:t/>
              </a:r>
              <a:endParaRPr/>
            </a:p>
          </p:txBody>
        </p:sp>
        <p:sp>
          <p:nvSpPr>
            <p:cNvPr id="342" name="Shape 342"/>
            <p:cNvSpPr/>
            <p:nvPr/>
          </p:nvSpPr>
          <p:spPr>
            <a:xfrm>
              <a:off x="6160075" y="448150"/>
              <a:ext cx="50100" cy="48875"/>
            </a:xfrm>
            <a:custGeom>
              <a:pathLst>
                <a:path extrusionOk="0" h="1955" w="2004">
                  <a:moveTo>
                    <a:pt x="1" y="1"/>
                  </a:moveTo>
                  <a:lnTo>
                    <a:pt x="1" y="1954"/>
                  </a:lnTo>
                  <a:lnTo>
                    <a:pt x="2003" y="1954"/>
                  </a:lnTo>
                  <a:lnTo>
                    <a:pt x="2003" y="1"/>
                  </a:lnTo>
                  <a:close/>
                </a:path>
              </a:pathLst>
            </a:custGeom>
            <a:solidFill>
              <a:srgbClr val="CC0000"/>
            </a:solidFill>
            <a:ln>
              <a:noFill/>
            </a:ln>
          </p:spPr>
          <p:txBody>
            <a:bodyPr anchorCtr="0" anchor="ctr" bIns="91425" lIns="91425" rIns="91425" wrap="square" tIns="91425">
              <a:noAutofit/>
            </a:bodyPr>
            <a:lstStyle/>
            <a:p>
              <a:pPr indent="0" lvl="0" marL="0">
                <a:spcBef>
                  <a:spcPts val="0"/>
                </a:spcBef>
                <a:spcAft>
                  <a:spcPts val="0"/>
                </a:spcAft>
                <a:buNone/>
              </a:pPr>
              <a:r>
                <a:t/>
              </a:r>
              <a:endParaRPr/>
            </a:p>
          </p:txBody>
        </p:sp>
        <p:sp>
          <p:nvSpPr>
            <p:cNvPr id="343" name="Shape 343"/>
            <p:cNvSpPr/>
            <p:nvPr/>
          </p:nvSpPr>
          <p:spPr>
            <a:xfrm>
              <a:off x="6222350" y="509200"/>
              <a:ext cx="50700" cy="53775"/>
            </a:xfrm>
            <a:custGeom>
              <a:pathLst>
                <a:path extrusionOk="0" h="2151" w="2028">
                  <a:moveTo>
                    <a:pt x="1" y="1"/>
                  </a:moveTo>
                  <a:lnTo>
                    <a:pt x="1" y="2150"/>
                  </a:lnTo>
                  <a:lnTo>
                    <a:pt x="2028" y="2150"/>
                  </a:lnTo>
                  <a:lnTo>
                    <a:pt x="2028" y="1"/>
                  </a:lnTo>
                  <a:close/>
                </a:path>
              </a:pathLst>
            </a:custGeom>
            <a:solidFill>
              <a:srgbClr val="CC0000"/>
            </a:solidFill>
            <a:ln>
              <a:noFill/>
            </a:ln>
          </p:spPr>
          <p:txBody>
            <a:bodyPr anchorCtr="0" anchor="ctr" bIns="91425" lIns="91425" rIns="91425" wrap="square" tIns="91425">
              <a:noAutofit/>
            </a:bodyPr>
            <a:lstStyle/>
            <a:p>
              <a:pPr indent="0" lvl="0" marL="0">
                <a:spcBef>
                  <a:spcPts val="0"/>
                </a:spcBef>
                <a:spcAft>
                  <a:spcPts val="0"/>
                </a:spcAft>
                <a:buNone/>
              </a:pPr>
              <a:r>
                <a:t/>
              </a:r>
              <a:endParaRPr/>
            </a:p>
          </p:txBody>
        </p:sp>
        <p:sp>
          <p:nvSpPr>
            <p:cNvPr id="344" name="Shape 344"/>
            <p:cNvSpPr/>
            <p:nvPr/>
          </p:nvSpPr>
          <p:spPr>
            <a:xfrm>
              <a:off x="6222350" y="448150"/>
              <a:ext cx="50700" cy="48875"/>
            </a:xfrm>
            <a:custGeom>
              <a:pathLst>
                <a:path extrusionOk="0" h="1955" w="2028">
                  <a:moveTo>
                    <a:pt x="1" y="1"/>
                  </a:moveTo>
                  <a:lnTo>
                    <a:pt x="1" y="1954"/>
                  </a:lnTo>
                  <a:lnTo>
                    <a:pt x="2028" y="1954"/>
                  </a:lnTo>
                  <a:lnTo>
                    <a:pt x="2028" y="1"/>
                  </a:lnTo>
                  <a:close/>
                </a:path>
              </a:pathLst>
            </a:custGeom>
            <a:solidFill>
              <a:srgbClr val="CC0000"/>
            </a:solidFill>
            <a:ln>
              <a:noFill/>
            </a:ln>
          </p:spPr>
          <p:txBody>
            <a:bodyPr anchorCtr="0" anchor="ctr" bIns="91425" lIns="91425" rIns="91425" wrap="square" tIns="91425">
              <a:noAutofit/>
            </a:bodyPr>
            <a:lstStyle/>
            <a:p>
              <a:pPr indent="0" lvl="0" marL="0">
                <a:spcBef>
                  <a:spcPts val="0"/>
                </a:spcBef>
                <a:spcAft>
                  <a:spcPts val="0"/>
                </a:spcAft>
                <a:buNone/>
              </a:pPr>
              <a:r>
                <a:t/>
              </a:r>
              <a:endParaRPr/>
            </a:p>
          </p:txBody>
        </p:sp>
      </p:grpSp>
      <p:pic>
        <p:nvPicPr>
          <p:cNvPr id="345" name="Shape 345">
            <a:hlinkClick r:id="rId3"/>
          </p:cNvPr>
          <p:cNvPicPr preferRelativeResize="0"/>
          <p:nvPr/>
        </p:nvPicPr>
        <p:blipFill>
          <a:blip r:embed="rId4">
            <a:alphaModFix/>
          </a:blip>
          <a:stretch>
            <a:fillRect/>
          </a:stretch>
        </p:blipFill>
        <p:spPr>
          <a:xfrm>
            <a:off x="252725" y="4292203"/>
            <a:ext cx="592650" cy="59262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 name="Shape 61"/>
        <p:cNvGrpSpPr/>
        <p:nvPr/>
      </p:nvGrpSpPr>
      <p:grpSpPr>
        <a:xfrm>
          <a:off x="0" y="0"/>
          <a:ext cx="0" cy="0"/>
          <a:chOff x="0" y="0"/>
          <a:chExt cx="0" cy="0"/>
        </a:xfrm>
      </p:grpSpPr>
      <p:sp>
        <p:nvSpPr>
          <p:cNvPr id="62" name="Shape 62"/>
          <p:cNvSpPr txBox="1"/>
          <p:nvPr/>
        </p:nvSpPr>
        <p:spPr>
          <a:xfrm>
            <a:off x="3380700" y="819300"/>
            <a:ext cx="2369700" cy="1570500"/>
          </a:xfrm>
          <a:prstGeom prst="rect">
            <a:avLst/>
          </a:prstGeom>
          <a:noFill/>
          <a:ln cap="flat" cmpd="sng" w="9525">
            <a:solidFill>
              <a:srgbClr val="FF0000"/>
            </a:solidFill>
            <a:prstDash val="solid"/>
            <a:round/>
            <a:headEnd len="med" w="med" type="none"/>
            <a:tailEnd len="med" w="med" type="none"/>
          </a:ln>
        </p:spPr>
        <p:txBody>
          <a:bodyPr anchorCtr="0" anchor="t" bIns="91425" lIns="91425" rIns="91425" wrap="square" tIns="91425">
            <a:noAutofit/>
          </a:bodyPr>
          <a:lstStyle/>
          <a:p>
            <a:pPr indent="0" lvl="0" marL="0">
              <a:spcBef>
                <a:spcPts val="0"/>
              </a:spcBef>
              <a:spcAft>
                <a:spcPts val="0"/>
              </a:spcAft>
              <a:buNone/>
            </a:pPr>
            <a:r>
              <a:t/>
            </a:r>
            <a:endParaRPr/>
          </a:p>
        </p:txBody>
      </p:sp>
      <p:sp>
        <p:nvSpPr>
          <p:cNvPr id="63" name="Shape 63"/>
          <p:cNvSpPr/>
          <p:nvPr/>
        </p:nvSpPr>
        <p:spPr>
          <a:xfrm>
            <a:off x="3409756" y="833504"/>
            <a:ext cx="2324700" cy="1533600"/>
          </a:xfrm>
          <a:prstGeom prst="rect">
            <a:avLst/>
          </a:prstGeom>
          <a:solidFill>
            <a:srgbClr val="CC0000"/>
          </a:solidFill>
          <a:ln cap="flat" cmpd="sng" w="9525">
            <a:solidFill>
              <a:srgbClr val="FFFFFF"/>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spcAft>
                <a:spcPts val="0"/>
              </a:spcAft>
              <a:buNone/>
            </a:pPr>
            <a:r>
              <a:t/>
            </a:r>
            <a:endParaRPr/>
          </a:p>
        </p:txBody>
      </p:sp>
      <p:sp>
        <p:nvSpPr>
          <p:cNvPr id="64" name="Shape 64"/>
          <p:cNvSpPr/>
          <p:nvPr/>
        </p:nvSpPr>
        <p:spPr>
          <a:xfrm>
            <a:off x="3464599" y="872739"/>
            <a:ext cx="2225400" cy="1463700"/>
          </a:xfrm>
          <a:prstGeom prst="rect">
            <a:avLst/>
          </a:prstGeom>
          <a:solidFill>
            <a:srgbClr val="FFFFFF"/>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indent="0" lvl="0" marL="0" rtl="0">
              <a:spcBef>
                <a:spcPts val="0"/>
              </a:spcBef>
              <a:spcAft>
                <a:spcPts val="0"/>
              </a:spcAft>
              <a:buNone/>
            </a:pPr>
            <a:r>
              <a:t/>
            </a:r>
            <a:endParaRPr/>
          </a:p>
        </p:txBody>
      </p:sp>
      <p:sp>
        <p:nvSpPr>
          <p:cNvPr id="65" name="Shape 65"/>
          <p:cNvSpPr txBox="1"/>
          <p:nvPr/>
        </p:nvSpPr>
        <p:spPr>
          <a:xfrm>
            <a:off x="692375" y="780400"/>
            <a:ext cx="2356800" cy="1609500"/>
          </a:xfrm>
          <a:prstGeom prst="rect">
            <a:avLst/>
          </a:prstGeom>
          <a:noFill/>
          <a:ln cap="flat" cmpd="sng" w="9525">
            <a:solidFill>
              <a:srgbClr val="FF0000"/>
            </a:solidFill>
            <a:prstDash val="solid"/>
            <a:round/>
            <a:headEnd len="med" w="med" type="none"/>
            <a:tailEnd len="med" w="med" type="none"/>
          </a:ln>
        </p:spPr>
        <p:txBody>
          <a:bodyPr anchorCtr="0" anchor="t" bIns="91425" lIns="91425" rIns="91425" wrap="square" tIns="91425">
            <a:noAutofit/>
          </a:bodyPr>
          <a:lstStyle/>
          <a:p>
            <a:pPr indent="0" lvl="0" marL="0">
              <a:spcBef>
                <a:spcPts val="0"/>
              </a:spcBef>
              <a:spcAft>
                <a:spcPts val="0"/>
              </a:spcAft>
              <a:buNone/>
            </a:pPr>
            <a:r>
              <a:t/>
            </a:r>
            <a:endParaRPr/>
          </a:p>
        </p:txBody>
      </p:sp>
      <p:sp>
        <p:nvSpPr>
          <p:cNvPr id="66" name="Shape 66"/>
          <p:cNvSpPr/>
          <p:nvPr/>
        </p:nvSpPr>
        <p:spPr>
          <a:xfrm>
            <a:off x="721273" y="794956"/>
            <a:ext cx="2312100" cy="1571700"/>
          </a:xfrm>
          <a:prstGeom prst="rect">
            <a:avLst/>
          </a:prstGeom>
          <a:solidFill>
            <a:srgbClr val="CC0000"/>
          </a:solidFill>
          <a:ln cap="flat" cmpd="sng" w="9525">
            <a:solidFill>
              <a:srgbClr val="FFFFFF"/>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spcAft>
                <a:spcPts val="0"/>
              </a:spcAft>
              <a:buNone/>
            </a:pPr>
            <a:r>
              <a:t/>
            </a:r>
            <a:endParaRPr/>
          </a:p>
        </p:txBody>
      </p:sp>
      <p:sp>
        <p:nvSpPr>
          <p:cNvPr id="67" name="Shape 67"/>
          <p:cNvSpPr/>
          <p:nvPr/>
        </p:nvSpPr>
        <p:spPr>
          <a:xfrm>
            <a:off x="775817" y="835165"/>
            <a:ext cx="2213400" cy="1500000"/>
          </a:xfrm>
          <a:prstGeom prst="rect">
            <a:avLst/>
          </a:prstGeom>
          <a:solidFill>
            <a:srgbClr val="FFFFFF"/>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indent="0" lvl="0" marL="0" rtl="0">
              <a:spcBef>
                <a:spcPts val="0"/>
              </a:spcBef>
              <a:spcAft>
                <a:spcPts val="0"/>
              </a:spcAft>
              <a:buNone/>
            </a:pPr>
            <a:r>
              <a:t/>
            </a:r>
            <a:endParaRPr/>
          </a:p>
        </p:txBody>
      </p:sp>
      <p:sp>
        <p:nvSpPr>
          <p:cNvPr id="68" name="Shape 68"/>
          <p:cNvSpPr txBox="1"/>
          <p:nvPr>
            <p:ph type="title"/>
          </p:nvPr>
        </p:nvSpPr>
        <p:spPr>
          <a:xfrm>
            <a:off x="1036700" y="3127250"/>
            <a:ext cx="7081200" cy="539100"/>
          </a:xfrm>
          <a:prstGeom prst="rect">
            <a:avLst/>
          </a:prstGeom>
        </p:spPr>
        <p:txBody>
          <a:bodyPr anchorCtr="0" anchor="t" bIns="91425" lIns="91425" rIns="91425" wrap="square" tIns="91425">
            <a:noAutofit/>
          </a:bodyPr>
          <a:lstStyle/>
          <a:p>
            <a:pPr indent="0" lvl="0" marL="0" rtl="0">
              <a:spcBef>
                <a:spcPts val="0"/>
              </a:spcBef>
              <a:spcAft>
                <a:spcPts val="0"/>
              </a:spcAft>
              <a:buClr>
                <a:schemeClr val="dk1"/>
              </a:buClr>
              <a:buSzPts val="1100"/>
              <a:buFont typeface="Arial"/>
              <a:buNone/>
            </a:pPr>
            <a:r>
              <a:rPr b="1" i="0" lang="en" sz="2400">
                <a:latin typeface="Muli"/>
                <a:ea typeface="Muli"/>
                <a:cs typeface="Muli"/>
                <a:sym typeface="Muli"/>
              </a:rPr>
              <a:t>The Problem:</a:t>
            </a:r>
            <a:endParaRPr b="1">
              <a:latin typeface="Muli"/>
              <a:ea typeface="Muli"/>
              <a:cs typeface="Muli"/>
              <a:sym typeface="Muli"/>
            </a:endParaRPr>
          </a:p>
        </p:txBody>
      </p:sp>
      <p:sp>
        <p:nvSpPr>
          <p:cNvPr id="69" name="Shape 69"/>
          <p:cNvSpPr txBox="1"/>
          <p:nvPr>
            <p:ph idx="2" type="body"/>
          </p:nvPr>
        </p:nvSpPr>
        <p:spPr>
          <a:xfrm>
            <a:off x="1199750" y="3666350"/>
            <a:ext cx="6755100" cy="826500"/>
          </a:xfrm>
          <a:prstGeom prst="rect">
            <a:avLst/>
          </a:prstGeom>
        </p:spPr>
        <p:txBody>
          <a:bodyPr anchorCtr="0" anchor="t" bIns="91425" lIns="91425"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lang="en" sz="1800">
                <a:latin typeface="Muli"/>
                <a:ea typeface="Muli"/>
                <a:cs typeface="Muli"/>
                <a:sym typeface="Muli"/>
              </a:rPr>
              <a:t>People cannot decide where to go to eat.</a:t>
            </a:r>
            <a:r>
              <a:rPr lang="en" sz="1800">
                <a:solidFill>
                  <a:schemeClr val="lt1"/>
                </a:solidFill>
                <a:latin typeface="Muli"/>
                <a:ea typeface="Muli"/>
                <a:cs typeface="Muli"/>
                <a:sym typeface="Muli"/>
              </a:rPr>
              <a:t>. </a:t>
            </a:r>
            <a:endParaRPr sz="1800">
              <a:latin typeface="Muli"/>
              <a:ea typeface="Muli"/>
              <a:cs typeface="Muli"/>
              <a:sym typeface="Muli"/>
            </a:endParaRPr>
          </a:p>
        </p:txBody>
      </p:sp>
      <p:grpSp>
        <p:nvGrpSpPr>
          <p:cNvPr id="70" name="Shape 70"/>
          <p:cNvGrpSpPr/>
          <p:nvPr/>
        </p:nvGrpSpPr>
        <p:grpSpPr>
          <a:xfrm>
            <a:off x="4406518" y="110100"/>
            <a:ext cx="330961" cy="275331"/>
            <a:chOff x="1926350" y="995225"/>
            <a:chExt cx="428650" cy="356600"/>
          </a:xfrm>
        </p:grpSpPr>
        <p:sp>
          <p:nvSpPr>
            <p:cNvPr id="71" name="Shape 71"/>
            <p:cNvSpPr/>
            <p:nvPr/>
          </p:nvSpPr>
          <p:spPr>
            <a:xfrm>
              <a:off x="1926350" y="1298075"/>
              <a:ext cx="208225" cy="53750"/>
            </a:xfrm>
            <a:custGeom>
              <a:pathLst>
                <a:path extrusionOk="0" h="2150" w="8329">
                  <a:moveTo>
                    <a:pt x="0" y="0"/>
                  </a:moveTo>
                  <a:lnTo>
                    <a:pt x="0" y="489"/>
                  </a:lnTo>
                  <a:lnTo>
                    <a:pt x="25" y="635"/>
                  </a:lnTo>
                  <a:lnTo>
                    <a:pt x="74" y="758"/>
                  </a:lnTo>
                  <a:lnTo>
                    <a:pt x="147" y="855"/>
                  </a:lnTo>
                  <a:lnTo>
                    <a:pt x="245" y="953"/>
                  </a:lnTo>
                  <a:lnTo>
                    <a:pt x="391" y="1026"/>
                  </a:lnTo>
                  <a:lnTo>
                    <a:pt x="562" y="1051"/>
                  </a:lnTo>
                  <a:lnTo>
                    <a:pt x="733" y="1026"/>
                  </a:lnTo>
                  <a:lnTo>
                    <a:pt x="1295" y="855"/>
                  </a:lnTo>
                  <a:lnTo>
                    <a:pt x="1661" y="782"/>
                  </a:lnTo>
                  <a:lnTo>
                    <a:pt x="2076" y="684"/>
                  </a:lnTo>
                  <a:lnTo>
                    <a:pt x="2540" y="611"/>
                  </a:lnTo>
                  <a:lnTo>
                    <a:pt x="3029" y="562"/>
                  </a:lnTo>
                  <a:lnTo>
                    <a:pt x="3591" y="513"/>
                  </a:lnTo>
                  <a:lnTo>
                    <a:pt x="4177" y="489"/>
                  </a:lnTo>
                  <a:lnTo>
                    <a:pt x="4616" y="513"/>
                  </a:lnTo>
                  <a:lnTo>
                    <a:pt x="5032" y="538"/>
                  </a:lnTo>
                  <a:lnTo>
                    <a:pt x="5422" y="611"/>
                  </a:lnTo>
                  <a:lnTo>
                    <a:pt x="5789" y="684"/>
                  </a:lnTo>
                  <a:lnTo>
                    <a:pt x="6131" y="782"/>
                  </a:lnTo>
                  <a:lnTo>
                    <a:pt x="6448" y="880"/>
                  </a:lnTo>
                  <a:lnTo>
                    <a:pt x="6717" y="1002"/>
                  </a:lnTo>
                  <a:lnTo>
                    <a:pt x="6985" y="1124"/>
                  </a:lnTo>
                  <a:lnTo>
                    <a:pt x="7205" y="1246"/>
                  </a:lnTo>
                  <a:lnTo>
                    <a:pt x="7425" y="1393"/>
                  </a:lnTo>
                  <a:lnTo>
                    <a:pt x="7791" y="1661"/>
                  </a:lnTo>
                  <a:lnTo>
                    <a:pt x="8084" y="1930"/>
                  </a:lnTo>
                  <a:lnTo>
                    <a:pt x="8329" y="2150"/>
                  </a:lnTo>
                  <a:lnTo>
                    <a:pt x="8329" y="1661"/>
                  </a:lnTo>
                  <a:lnTo>
                    <a:pt x="8084" y="1441"/>
                  </a:lnTo>
                  <a:lnTo>
                    <a:pt x="7791" y="1173"/>
                  </a:lnTo>
                  <a:lnTo>
                    <a:pt x="7425" y="904"/>
                  </a:lnTo>
                  <a:lnTo>
                    <a:pt x="7205" y="758"/>
                  </a:lnTo>
                  <a:lnTo>
                    <a:pt x="6985" y="635"/>
                  </a:lnTo>
                  <a:lnTo>
                    <a:pt x="6717" y="513"/>
                  </a:lnTo>
                  <a:lnTo>
                    <a:pt x="6448" y="391"/>
                  </a:lnTo>
                  <a:lnTo>
                    <a:pt x="6131" y="294"/>
                  </a:lnTo>
                  <a:lnTo>
                    <a:pt x="5789" y="196"/>
                  </a:lnTo>
                  <a:lnTo>
                    <a:pt x="5422" y="123"/>
                  </a:lnTo>
                  <a:lnTo>
                    <a:pt x="5032" y="49"/>
                  </a:lnTo>
                  <a:lnTo>
                    <a:pt x="4616" y="25"/>
                  </a:lnTo>
                  <a:lnTo>
                    <a:pt x="4177" y="0"/>
                  </a:lnTo>
                  <a:lnTo>
                    <a:pt x="3591" y="25"/>
                  </a:lnTo>
                  <a:lnTo>
                    <a:pt x="3029" y="74"/>
                  </a:lnTo>
                  <a:lnTo>
                    <a:pt x="2540" y="123"/>
                  </a:lnTo>
                  <a:lnTo>
                    <a:pt x="2076" y="196"/>
                  </a:lnTo>
                  <a:lnTo>
                    <a:pt x="1661" y="294"/>
                  </a:lnTo>
                  <a:lnTo>
                    <a:pt x="1295" y="367"/>
                  </a:lnTo>
                  <a:lnTo>
                    <a:pt x="733" y="538"/>
                  </a:lnTo>
                  <a:lnTo>
                    <a:pt x="562" y="562"/>
                  </a:lnTo>
                  <a:lnTo>
                    <a:pt x="391" y="538"/>
                  </a:lnTo>
                  <a:lnTo>
                    <a:pt x="245" y="465"/>
                  </a:lnTo>
                  <a:lnTo>
                    <a:pt x="147" y="367"/>
                  </a:lnTo>
                  <a:lnTo>
                    <a:pt x="74" y="269"/>
                  </a:lnTo>
                  <a:lnTo>
                    <a:pt x="25" y="147"/>
                  </a:lnTo>
                  <a:lnTo>
                    <a:pt x="0" y="0"/>
                  </a:lnTo>
                  <a:close/>
                </a:path>
              </a:pathLst>
            </a:custGeom>
            <a:solidFill>
              <a:srgbClr val="CC0000"/>
            </a:solidFill>
            <a:ln>
              <a:noFill/>
            </a:ln>
          </p:spPr>
          <p:txBody>
            <a:bodyPr anchorCtr="0" anchor="ctr" bIns="91425" lIns="91425" rIns="91425" wrap="square" tIns="91425">
              <a:noAutofit/>
            </a:bodyPr>
            <a:lstStyle/>
            <a:p>
              <a:pPr indent="0" lvl="0" marL="0">
                <a:spcBef>
                  <a:spcPts val="0"/>
                </a:spcBef>
                <a:spcAft>
                  <a:spcPts val="0"/>
                </a:spcAft>
                <a:buNone/>
              </a:pPr>
              <a:r>
                <a:t/>
              </a:r>
              <a:endParaRPr/>
            </a:p>
          </p:txBody>
        </p:sp>
        <p:sp>
          <p:nvSpPr>
            <p:cNvPr id="72" name="Shape 72"/>
            <p:cNvSpPr/>
            <p:nvPr/>
          </p:nvSpPr>
          <p:spPr>
            <a:xfrm>
              <a:off x="2146775" y="1298075"/>
              <a:ext cx="208225" cy="53750"/>
            </a:xfrm>
            <a:custGeom>
              <a:pathLst>
                <a:path extrusionOk="0" h="2150" w="8329">
                  <a:moveTo>
                    <a:pt x="4152" y="0"/>
                  </a:moveTo>
                  <a:lnTo>
                    <a:pt x="3712" y="25"/>
                  </a:lnTo>
                  <a:lnTo>
                    <a:pt x="3297" y="49"/>
                  </a:lnTo>
                  <a:lnTo>
                    <a:pt x="2907" y="123"/>
                  </a:lnTo>
                  <a:lnTo>
                    <a:pt x="2540" y="196"/>
                  </a:lnTo>
                  <a:lnTo>
                    <a:pt x="2198" y="294"/>
                  </a:lnTo>
                  <a:lnTo>
                    <a:pt x="1881" y="391"/>
                  </a:lnTo>
                  <a:lnTo>
                    <a:pt x="1612" y="513"/>
                  </a:lnTo>
                  <a:lnTo>
                    <a:pt x="1343" y="635"/>
                  </a:lnTo>
                  <a:lnTo>
                    <a:pt x="1124" y="758"/>
                  </a:lnTo>
                  <a:lnTo>
                    <a:pt x="904" y="904"/>
                  </a:lnTo>
                  <a:lnTo>
                    <a:pt x="537" y="1173"/>
                  </a:lnTo>
                  <a:lnTo>
                    <a:pt x="244" y="1441"/>
                  </a:lnTo>
                  <a:lnTo>
                    <a:pt x="0" y="1661"/>
                  </a:lnTo>
                  <a:lnTo>
                    <a:pt x="0" y="2150"/>
                  </a:lnTo>
                  <a:lnTo>
                    <a:pt x="244" y="1930"/>
                  </a:lnTo>
                  <a:lnTo>
                    <a:pt x="537" y="1661"/>
                  </a:lnTo>
                  <a:lnTo>
                    <a:pt x="904" y="1393"/>
                  </a:lnTo>
                  <a:lnTo>
                    <a:pt x="1124" y="1246"/>
                  </a:lnTo>
                  <a:lnTo>
                    <a:pt x="1343" y="1124"/>
                  </a:lnTo>
                  <a:lnTo>
                    <a:pt x="1612" y="1002"/>
                  </a:lnTo>
                  <a:lnTo>
                    <a:pt x="1881" y="880"/>
                  </a:lnTo>
                  <a:lnTo>
                    <a:pt x="2198" y="782"/>
                  </a:lnTo>
                  <a:lnTo>
                    <a:pt x="2540" y="684"/>
                  </a:lnTo>
                  <a:lnTo>
                    <a:pt x="2907" y="611"/>
                  </a:lnTo>
                  <a:lnTo>
                    <a:pt x="3297" y="538"/>
                  </a:lnTo>
                  <a:lnTo>
                    <a:pt x="3712" y="513"/>
                  </a:lnTo>
                  <a:lnTo>
                    <a:pt x="4152" y="489"/>
                  </a:lnTo>
                  <a:lnTo>
                    <a:pt x="4738" y="513"/>
                  </a:lnTo>
                  <a:lnTo>
                    <a:pt x="5300" y="562"/>
                  </a:lnTo>
                  <a:lnTo>
                    <a:pt x="5788" y="611"/>
                  </a:lnTo>
                  <a:lnTo>
                    <a:pt x="6252" y="684"/>
                  </a:lnTo>
                  <a:lnTo>
                    <a:pt x="6668" y="782"/>
                  </a:lnTo>
                  <a:lnTo>
                    <a:pt x="7034" y="855"/>
                  </a:lnTo>
                  <a:lnTo>
                    <a:pt x="7596" y="1026"/>
                  </a:lnTo>
                  <a:lnTo>
                    <a:pt x="7767" y="1051"/>
                  </a:lnTo>
                  <a:lnTo>
                    <a:pt x="7938" y="1026"/>
                  </a:lnTo>
                  <a:lnTo>
                    <a:pt x="8084" y="953"/>
                  </a:lnTo>
                  <a:lnTo>
                    <a:pt x="8182" y="855"/>
                  </a:lnTo>
                  <a:lnTo>
                    <a:pt x="8255" y="758"/>
                  </a:lnTo>
                  <a:lnTo>
                    <a:pt x="8304" y="635"/>
                  </a:lnTo>
                  <a:lnTo>
                    <a:pt x="8328" y="489"/>
                  </a:lnTo>
                  <a:lnTo>
                    <a:pt x="8328" y="0"/>
                  </a:lnTo>
                  <a:lnTo>
                    <a:pt x="8304" y="147"/>
                  </a:lnTo>
                  <a:lnTo>
                    <a:pt x="8255" y="269"/>
                  </a:lnTo>
                  <a:lnTo>
                    <a:pt x="8182" y="367"/>
                  </a:lnTo>
                  <a:lnTo>
                    <a:pt x="8084" y="465"/>
                  </a:lnTo>
                  <a:lnTo>
                    <a:pt x="7938" y="538"/>
                  </a:lnTo>
                  <a:lnTo>
                    <a:pt x="7767" y="562"/>
                  </a:lnTo>
                  <a:lnTo>
                    <a:pt x="7596" y="538"/>
                  </a:lnTo>
                  <a:lnTo>
                    <a:pt x="7034" y="367"/>
                  </a:lnTo>
                  <a:lnTo>
                    <a:pt x="6668" y="294"/>
                  </a:lnTo>
                  <a:lnTo>
                    <a:pt x="6252" y="196"/>
                  </a:lnTo>
                  <a:lnTo>
                    <a:pt x="5788" y="123"/>
                  </a:lnTo>
                  <a:lnTo>
                    <a:pt x="5300" y="74"/>
                  </a:lnTo>
                  <a:lnTo>
                    <a:pt x="4738" y="25"/>
                  </a:lnTo>
                  <a:lnTo>
                    <a:pt x="4152" y="0"/>
                  </a:lnTo>
                  <a:close/>
                </a:path>
              </a:pathLst>
            </a:custGeom>
            <a:solidFill>
              <a:srgbClr val="CC0000"/>
            </a:solidFill>
            <a:ln>
              <a:noFill/>
            </a:ln>
          </p:spPr>
          <p:txBody>
            <a:bodyPr anchorCtr="0" anchor="ctr" bIns="91425" lIns="91425" rIns="91425" wrap="square" tIns="91425">
              <a:noAutofit/>
            </a:bodyPr>
            <a:lstStyle/>
            <a:p>
              <a:pPr indent="0" lvl="0" marL="0">
                <a:spcBef>
                  <a:spcPts val="0"/>
                </a:spcBef>
                <a:spcAft>
                  <a:spcPts val="0"/>
                </a:spcAft>
                <a:buNone/>
              </a:pPr>
              <a:r>
                <a:t/>
              </a:r>
              <a:endParaRPr/>
            </a:p>
          </p:txBody>
        </p:sp>
        <p:sp>
          <p:nvSpPr>
            <p:cNvPr id="73" name="Shape 73"/>
            <p:cNvSpPr/>
            <p:nvPr/>
          </p:nvSpPr>
          <p:spPr>
            <a:xfrm>
              <a:off x="1926350" y="995225"/>
              <a:ext cx="208225" cy="332175"/>
            </a:xfrm>
            <a:custGeom>
              <a:pathLst>
                <a:path extrusionOk="0" h="13287" w="8329">
                  <a:moveTo>
                    <a:pt x="4177" y="1"/>
                  </a:moveTo>
                  <a:lnTo>
                    <a:pt x="3591" y="25"/>
                  </a:lnTo>
                  <a:lnTo>
                    <a:pt x="3029" y="74"/>
                  </a:lnTo>
                  <a:lnTo>
                    <a:pt x="2467" y="196"/>
                  </a:lnTo>
                  <a:lnTo>
                    <a:pt x="1905" y="343"/>
                  </a:lnTo>
                  <a:lnTo>
                    <a:pt x="1393" y="538"/>
                  </a:lnTo>
                  <a:lnTo>
                    <a:pt x="929" y="758"/>
                  </a:lnTo>
                  <a:lnTo>
                    <a:pt x="513" y="978"/>
                  </a:lnTo>
                  <a:lnTo>
                    <a:pt x="342" y="1124"/>
                  </a:lnTo>
                  <a:lnTo>
                    <a:pt x="196" y="1246"/>
                  </a:lnTo>
                  <a:lnTo>
                    <a:pt x="123" y="1319"/>
                  </a:lnTo>
                  <a:lnTo>
                    <a:pt x="49" y="1442"/>
                  </a:lnTo>
                  <a:lnTo>
                    <a:pt x="25" y="1539"/>
                  </a:lnTo>
                  <a:lnTo>
                    <a:pt x="0" y="1661"/>
                  </a:lnTo>
                  <a:lnTo>
                    <a:pt x="0" y="11626"/>
                  </a:lnTo>
                  <a:lnTo>
                    <a:pt x="25" y="11773"/>
                  </a:lnTo>
                  <a:lnTo>
                    <a:pt x="74" y="11895"/>
                  </a:lnTo>
                  <a:lnTo>
                    <a:pt x="147" y="11992"/>
                  </a:lnTo>
                  <a:lnTo>
                    <a:pt x="245" y="12090"/>
                  </a:lnTo>
                  <a:lnTo>
                    <a:pt x="391" y="12163"/>
                  </a:lnTo>
                  <a:lnTo>
                    <a:pt x="562" y="12188"/>
                  </a:lnTo>
                  <a:lnTo>
                    <a:pt x="733" y="12163"/>
                  </a:lnTo>
                  <a:lnTo>
                    <a:pt x="1295" y="11992"/>
                  </a:lnTo>
                  <a:lnTo>
                    <a:pt x="1661" y="11919"/>
                  </a:lnTo>
                  <a:lnTo>
                    <a:pt x="2076" y="11821"/>
                  </a:lnTo>
                  <a:lnTo>
                    <a:pt x="2540" y="11748"/>
                  </a:lnTo>
                  <a:lnTo>
                    <a:pt x="3029" y="11699"/>
                  </a:lnTo>
                  <a:lnTo>
                    <a:pt x="3591" y="11650"/>
                  </a:lnTo>
                  <a:lnTo>
                    <a:pt x="4177" y="11626"/>
                  </a:lnTo>
                  <a:lnTo>
                    <a:pt x="4616" y="11650"/>
                  </a:lnTo>
                  <a:lnTo>
                    <a:pt x="5032" y="11675"/>
                  </a:lnTo>
                  <a:lnTo>
                    <a:pt x="5422" y="11748"/>
                  </a:lnTo>
                  <a:lnTo>
                    <a:pt x="5789" y="11821"/>
                  </a:lnTo>
                  <a:lnTo>
                    <a:pt x="6131" y="11919"/>
                  </a:lnTo>
                  <a:lnTo>
                    <a:pt x="6448" y="12017"/>
                  </a:lnTo>
                  <a:lnTo>
                    <a:pt x="6717" y="12139"/>
                  </a:lnTo>
                  <a:lnTo>
                    <a:pt x="6985" y="12261"/>
                  </a:lnTo>
                  <a:lnTo>
                    <a:pt x="7205" y="12383"/>
                  </a:lnTo>
                  <a:lnTo>
                    <a:pt x="7425" y="12530"/>
                  </a:lnTo>
                  <a:lnTo>
                    <a:pt x="7791" y="12798"/>
                  </a:lnTo>
                  <a:lnTo>
                    <a:pt x="8084" y="13067"/>
                  </a:lnTo>
                  <a:lnTo>
                    <a:pt x="8329" y="13287"/>
                  </a:lnTo>
                  <a:lnTo>
                    <a:pt x="8329" y="2199"/>
                  </a:lnTo>
                  <a:lnTo>
                    <a:pt x="8329" y="2101"/>
                  </a:lnTo>
                  <a:lnTo>
                    <a:pt x="8280" y="1979"/>
                  </a:lnTo>
                  <a:lnTo>
                    <a:pt x="8231" y="1881"/>
                  </a:lnTo>
                  <a:lnTo>
                    <a:pt x="8158" y="1808"/>
                  </a:lnTo>
                  <a:lnTo>
                    <a:pt x="8036" y="1686"/>
                  </a:lnTo>
                  <a:lnTo>
                    <a:pt x="7767" y="1442"/>
                  </a:lnTo>
                  <a:lnTo>
                    <a:pt x="7449" y="1173"/>
                  </a:lnTo>
                  <a:lnTo>
                    <a:pt x="7083" y="904"/>
                  </a:lnTo>
                  <a:lnTo>
                    <a:pt x="6644" y="611"/>
                  </a:lnTo>
                  <a:lnTo>
                    <a:pt x="6375" y="489"/>
                  </a:lnTo>
                  <a:lnTo>
                    <a:pt x="6131" y="367"/>
                  </a:lnTo>
                  <a:lnTo>
                    <a:pt x="5838" y="269"/>
                  </a:lnTo>
                  <a:lnTo>
                    <a:pt x="5544" y="172"/>
                  </a:lnTo>
                  <a:lnTo>
                    <a:pt x="5227" y="98"/>
                  </a:lnTo>
                  <a:lnTo>
                    <a:pt x="4885" y="49"/>
                  </a:lnTo>
                  <a:lnTo>
                    <a:pt x="4543" y="1"/>
                  </a:lnTo>
                  <a:close/>
                </a:path>
              </a:pathLst>
            </a:custGeom>
            <a:solidFill>
              <a:srgbClr val="CC0000"/>
            </a:solidFill>
            <a:ln>
              <a:noFill/>
            </a:ln>
          </p:spPr>
          <p:txBody>
            <a:bodyPr anchorCtr="0" anchor="ctr" bIns="91425" lIns="91425" rIns="91425" wrap="square" tIns="91425">
              <a:noAutofit/>
            </a:bodyPr>
            <a:lstStyle/>
            <a:p>
              <a:pPr indent="0" lvl="0" marL="0">
                <a:spcBef>
                  <a:spcPts val="0"/>
                </a:spcBef>
                <a:spcAft>
                  <a:spcPts val="0"/>
                </a:spcAft>
                <a:buNone/>
              </a:pPr>
              <a:r>
                <a:t/>
              </a:r>
              <a:endParaRPr/>
            </a:p>
          </p:txBody>
        </p:sp>
        <p:sp>
          <p:nvSpPr>
            <p:cNvPr id="74" name="Shape 74"/>
            <p:cNvSpPr/>
            <p:nvPr/>
          </p:nvSpPr>
          <p:spPr>
            <a:xfrm>
              <a:off x="2146775" y="995225"/>
              <a:ext cx="208225" cy="332175"/>
            </a:xfrm>
            <a:custGeom>
              <a:pathLst>
                <a:path extrusionOk="0" h="13287" w="8329">
                  <a:moveTo>
                    <a:pt x="3786" y="1"/>
                  </a:moveTo>
                  <a:lnTo>
                    <a:pt x="3444" y="49"/>
                  </a:lnTo>
                  <a:lnTo>
                    <a:pt x="3102" y="98"/>
                  </a:lnTo>
                  <a:lnTo>
                    <a:pt x="2784" y="172"/>
                  </a:lnTo>
                  <a:lnTo>
                    <a:pt x="2491" y="269"/>
                  </a:lnTo>
                  <a:lnTo>
                    <a:pt x="2198" y="367"/>
                  </a:lnTo>
                  <a:lnTo>
                    <a:pt x="1954" y="489"/>
                  </a:lnTo>
                  <a:lnTo>
                    <a:pt x="1685" y="611"/>
                  </a:lnTo>
                  <a:lnTo>
                    <a:pt x="1246" y="904"/>
                  </a:lnTo>
                  <a:lnTo>
                    <a:pt x="879" y="1173"/>
                  </a:lnTo>
                  <a:lnTo>
                    <a:pt x="562" y="1442"/>
                  </a:lnTo>
                  <a:lnTo>
                    <a:pt x="293" y="1686"/>
                  </a:lnTo>
                  <a:lnTo>
                    <a:pt x="171" y="1808"/>
                  </a:lnTo>
                  <a:lnTo>
                    <a:pt x="98" y="1881"/>
                  </a:lnTo>
                  <a:lnTo>
                    <a:pt x="49" y="1979"/>
                  </a:lnTo>
                  <a:lnTo>
                    <a:pt x="0" y="2101"/>
                  </a:lnTo>
                  <a:lnTo>
                    <a:pt x="0" y="2199"/>
                  </a:lnTo>
                  <a:lnTo>
                    <a:pt x="0" y="13287"/>
                  </a:lnTo>
                  <a:lnTo>
                    <a:pt x="244" y="13067"/>
                  </a:lnTo>
                  <a:lnTo>
                    <a:pt x="537" y="12798"/>
                  </a:lnTo>
                  <a:lnTo>
                    <a:pt x="904" y="12530"/>
                  </a:lnTo>
                  <a:lnTo>
                    <a:pt x="1124" y="12383"/>
                  </a:lnTo>
                  <a:lnTo>
                    <a:pt x="1343" y="12261"/>
                  </a:lnTo>
                  <a:lnTo>
                    <a:pt x="1612" y="12139"/>
                  </a:lnTo>
                  <a:lnTo>
                    <a:pt x="1881" y="12017"/>
                  </a:lnTo>
                  <a:lnTo>
                    <a:pt x="2198" y="11919"/>
                  </a:lnTo>
                  <a:lnTo>
                    <a:pt x="2540" y="11821"/>
                  </a:lnTo>
                  <a:lnTo>
                    <a:pt x="2907" y="11748"/>
                  </a:lnTo>
                  <a:lnTo>
                    <a:pt x="3297" y="11675"/>
                  </a:lnTo>
                  <a:lnTo>
                    <a:pt x="3712" y="11650"/>
                  </a:lnTo>
                  <a:lnTo>
                    <a:pt x="4152" y="11626"/>
                  </a:lnTo>
                  <a:lnTo>
                    <a:pt x="4738" y="11650"/>
                  </a:lnTo>
                  <a:lnTo>
                    <a:pt x="5300" y="11699"/>
                  </a:lnTo>
                  <a:lnTo>
                    <a:pt x="5788" y="11748"/>
                  </a:lnTo>
                  <a:lnTo>
                    <a:pt x="6252" y="11821"/>
                  </a:lnTo>
                  <a:lnTo>
                    <a:pt x="6668" y="11919"/>
                  </a:lnTo>
                  <a:lnTo>
                    <a:pt x="7034" y="11992"/>
                  </a:lnTo>
                  <a:lnTo>
                    <a:pt x="7596" y="12163"/>
                  </a:lnTo>
                  <a:lnTo>
                    <a:pt x="7767" y="12188"/>
                  </a:lnTo>
                  <a:lnTo>
                    <a:pt x="7938" y="12163"/>
                  </a:lnTo>
                  <a:lnTo>
                    <a:pt x="8084" y="12090"/>
                  </a:lnTo>
                  <a:lnTo>
                    <a:pt x="8182" y="11992"/>
                  </a:lnTo>
                  <a:lnTo>
                    <a:pt x="8255" y="11895"/>
                  </a:lnTo>
                  <a:lnTo>
                    <a:pt x="8304" y="11773"/>
                  </a:lnTo>
                  <a:lnTo>
                    <a:pt x="8328" y="11626"/>
                  </a:lnTo>
                  <a:lnTo>
                    <a:pt x="8328" y="1661"/>
                  </a:lnTo>
                  <a:lnTo>
                    <a:pt x="8304" y="1539"/>
                  </a:lnTo>
                  <a:lnTo>
                    <a:pt x="8280" y="1442"/>
                  </a:lnTo>
                  <a:lnTo>
                    <a:pt x="8206" y="1319"/>
                  </a:lnTo>
                  <a:lnTo>
                    <a:pt x="8133" y="1246"/>
                  </a:lnTo>
                  <a:lnTo>
                    <a:pt x="7987" y="1124"/>
                  </a:lnTo>
                  <a:lnTo>
                    <a:pt x="7816" y="978"/>
                  </a:lnTo>
                  <a:lnTo>
                    <a:pt x="7400" y="758"/>
                  </a:lnTo>
                  <a:lnTo>
                    <a:pt x="6936" y="538"/>
                  </a:lnTo>
                  <a:lnTo>
                    <a:pt x="6423" y="343"/>
                  </a:lnTo>
                  <a:lnTo>
                    <a:pt x="5862" y="196"/>
                  </a:lnTo>
                  <a:lnTo>
                    <a:pt x="5300" y="74"/>
                  </a:lnTo>
                  <a:lnTo>
                    <a:pt x="4738" y="25"/>
                  </a:lnTo>
                  <a:lnTo>
                    <a:pt x="4152" y="1"/>
                  </a:lnTo>
                  <a:close/>
                </a:path>
              </a:pathLst>
            </a:custGeom>
            <a:solidFill>
              <a:srgbClr val="CC0000"/>
            </a:solidFill>
            <a:ln>
              <a:noFill/>
            </a:ln>
          </p:spPr>
          <p:txBody>
            <a:bodyPr anchorCtr="0" anchor="ctr" bIns="91425" lIns="91425" rIns="91425" wrap="square" tIns="91425">
              <a:noAutofit/>
            </a:bodyPr>
            <a:lstStyle/>
            <a:p>
              <a:pPr indent="0" lvl="0" marL="0">
                <a:spcBef>
                  <a:spcPts val="0"/>
                </a:spcBef>
                <a:spcAft>
                  <a:spcPts val="0"/>
                </a:spcAft>
                <a:buNone/>
              </a:pPr>
              <a:r>
                <a:t/>
              </a:r>
              <a:endParaRPr/>
            </a:p>
          </p:txBody>
        </p:sp>
      </p:grpSp>
      <p:pic>
        <p:nvPicPr>
          <p:cNvPr id="75" name="Shape 75">
            <a:hlinkClick r:id="rId3"/>
          </p:cNvPr>
          <p:cNvPicPr preferRelativeResize="0"/>
          <p:nvPr/>
        </p:nvPicPr>
        <p:blipFill>
          <a:blip r:embed="rId4">
            <a:alphaModFix/>
          </a:blip>
          <a:stretch>
            <a:fillRect/>
          </a:stretch>
        </p:blipFill>
        <p:spPr>
          <a:xfrm>
            <a:off x="252725" y="4292203"/>
            <a:ext cx="592650" cy="592626"/>
          </a:xfrm>
          <a:prstGeom prst="rect">
            <a:avLst/>
          </a:prstGeom>
          <a:noFill/>
          <a:ln>
            <a:noFill/>
          </a:ln>
        </p:spPr>
      </p:pic>
      <p:pic>
        <p:nvPicPr>
          <p:cNvPr id="76" name="Shape 76"/>
          <p:cNvPicPr preferRelativeResize="0"/>
          <p:nvPr/>
        </p:nvPicPr>
        <p:blipFill>
          <a:blip r:embed="rId5">
            <a:alphaModFix/>
          </a:blip>
          <a:stretch>
            <a:fillRect/>
          </a:stretch>
        </p:blipFill>
        <p:spPr>
          <a:xfrm>
            <a:off x="834825" y="881225"/>
            <a:ext cx="2111863" cy="1407901"/>
          </a:xfrm>
          <a:prstGeom prst="rect">
            <a:avLst/>
          </a:prstGeom>
          <a:noFill/>
          <a:ln cap="flat" cmpd="sng" w="9525">
            <a:solidFill>
              <a:srgbClr val="FF0000"/>
            </a:solidFill>
            <a:prstDash val="solid"/>
            <a:round/>
            <a:headEnd len="med" w="med" type="none"/>
            <a:tailEnd len="med" w="med" type="none"/>
          </a:ln>
        </p:spPr>
      </p:pic>
      <p:pic>
        <p:nvPicPr>
          <p:cNvPr id="77" name="Shape 77"/>
          <p:cNvPicPr preferRelativeResize="0"/>
          <p:nvPr/>
        </p:nvPicPr>
        <p:blipFill>
          <a:blip r:embed="rId6">
            <a:alphaModFix/>
          </a:blip>
          <a:stretch>
            <a:fillRect/>
          </a:stretch>
        </p:blipFill>
        <p:spPr>
          <a:xfrm>
            <a:off x="3498263" y="922000"/>
            <a:ext cx="2147450" cy="1371325"/>
          </a:xfrm>
          <a:prstGeom prst="rect">
            <a:avLst/>
          </a:prstGeom>
          <a:noFill/>
          <a:ln cap="flat" cmpd="sng" w="9525">
            <a:solidFill>
              <a:srgbClr val="FF0000"/>
            </a:solidFill>
            <a:prstDash val="solid"/>
            <a:round/>
            <a:headEnd len="med" w="med" type="none"/>
            <a:tailEnd len="med" w="med" type="none"/>
          </a:ln>
        </p:spPr>
      </p:pic>
      <p:sp>
        <p:nvSpPr>
          <p:cNvPr id="78" name="Shape 78"/>
          <p:cNvSpPr txBox="1"/>
          <p:nvPr/>
        </p:nvSpPr>
        <p:spPr>
          <a:xfrm>
            <a:off x="1365300" y="2248725"/>
            <a:ext cx="723600" cy="401100"/>
          </a:xfrm>
          <a:prstGeom prst="rect">
            <a:avLst/>
          </a:prstGeom>
          <a:noFill/>
          <a:ln>
            <a:noFill/>
          </a:ln>
        </p:spPr>
        <p:txBody>
          <a:bodyPr anchorCtr="0" anchor="t" bIns="91425" lIns="91425" rIns="91425" wrap="square" tIns="91425">
            <a:noAutofit/>
          </a:bodyPr>
          <a:lstStyle/>
          <a:p>
            <a:pPr indent="0" lvl="0" marL="0" algn="ctr">
              <a:spcBef>
                <a:spcPts val="0"/>
              </a:spcBef>
              <a:spcAft>
                <a:spcPts val="0"/>
              </a:spcAft>
              <a:buNone/>
            </a:pPr>
            <a:r>
              <a:rPr lang="en" sz="4000">
                <a:latin typeface="Montserrat"/>
                <a:ea typeface="Montserrat"/>
                <a:cs typeface="Montserrat"/>
                <a:sym typeface="Montserrat"/>
              </a:rPr>
              <a:t>?</a:t>
            </a:r>
            <a:endParaRPr sz="4000">
              <a:latin typeface="Montserrat"/>
              <a:ea typeface="Montserrat"/>
              <a:cs typeface="Montserrat"/>
              <a:sym typeface="Montserrat"/>
            </a:endParaRPr>
          </a:p>
        </p:txBody>
      </p:sp>
      <p:sp>
        <p:nvSpPr>
          <p:cNvPr id="79" name="Shape 79"/>
          <p:cNvSpPr txBox="1"/>
          <p:nvPr/>
        </p:nvSpPr>
        <p:spPr>
          <a:xfrm>
            <a:off x="7042188" y="2248725"/>
            <a:ext cx="723600" cy="401100"/>
          </a:xfrm>
          <a:prstGeom prst="rect">
            <a:avLst/>
          </a:prstGeom>
          <a:noFill/>
          <a:ln>
            <a:noFill/>
          </a:ln>
        </p:spPr>
        <p:txBody>
          <a:bodyPr anchorCtr="0" anchor="t" bIns="91425" lIns="91425" rIns="91425" wrap="square" tIns="91425">
            <a:noAutofit/>
          </a:bodyPr>
          <a:lstStyle/>
          <a:p>
            <a:pPr indent="0" lvl="0" marL="0" rtl="0" algn="ctr">
              <a:spcBef>
                <a:spcPts val="0"/>
              </a:spcBef>
              <a:spcAft>
                <a:spcPts val="0"/>
              </a:spcAft>
              <a:buNone/>
            </a:pPr>
            <a:r>
              <a:rPr lang="en" sz="4000">
                <a:latin typeface="Montserrat"/>
                <a:ea typeface="Montserrat"/>
                <a:cs typeface="Montserrat"/>
                <a:sym typeface="Montserrat"/>
              </a:rPr>
              <a:t>?</a:t>
            </a:r>
            <a:endParaRPr sz="4000">
              <a:latin typeface="Montserrat"/>
              <a:ea typeface="Montserrat"/>
              <a:cs typeface="Montserrat"/>
              <a:sym typeface="Montserrat"/>
            </a:endParaRPr>
          </a:p>
        </p:txBody>
      </p:sp>
      <p:sp>
        <p:nvSpPr>
          <p:cNvPr id="80" name="Shape 80"/>
          <p:cNvSpPr txBox="1"/>
          <p:nvPr/>
        </p:nvSpPr>
        <p:spPr>
          <a:xfrm>
            <a:off x="4210188" y="2248725"/>
            <a:ext cx="723600" cy="401100"/>
          </a:xfrm>
          <a:prstGeom prst="rect">
            <a:avLst/>
          </a:prstGeom>
          <a:noFill/>
          <a:ln>
            <a:noFill/>
          </a:ln>
        </p:spPr>
        <p:txBody>
          <a:bodyPr anchorCtr="0" anchor="t" bIns="91425" lIns="91425" rIns="91425" wrap="square" tIns="91425">
            <a:noAutofit/>
          </a:bodyPr>
          <a:lstStyle/>
          <a:p>
            <a:pPr indent="0" lvl="0" marL="0" rtl="0" algn="ctr">
              <a:spcBef>
                <a:spcPts val="0"/>
              </a:spcBef>
              <a:spcAft>
                <a:spcPts val="0"/>
              </a:spcAft>
              <a:buNone/>
            </a:pPr>
            <a:r>
              <a:rPr lang="en" sz="4000">
                <a:latin typeface="Montserrat"/>
                <a:ea typeface="Montserrat"/>
                <a:cs typeface="Montserrat"/>
                <a:sym typeface="Montserrat"/>
              </a:rPr>
              <a:t>?</a:t>
            </a:r>
            <a:endParaRPr sz="4000">
              <a:latin typeface="Montserrat"/>
              <a:ea typeface="Montserrat"/>
              <a:cs typeface="Montserrat"/>
              <a:sym typeface="Montserrat"/>
            </a:endParaRPr>
          </a:p>
        </p:txBody>
      </p:sp>
      <p:sp>
        <p:nvSpPr>
          <p:cNvPr id="81" name="Shape 81"/>
          <p:cNvSpPr txBox="1"/>
          <p:nvPr/>
        </p:nvSpPr>
        <p:spPr>
          <a:xfrm>
            <a:off x="6081925" y="822400"/>
            <a:ext cx="2493300" cy="1570500"/>
          </a:xfrm>
          <a:prstGeom prst="rect">
            <a:avLst/>
          </a:prstGeom>
          <a:noFill/>
          <a:ln cap="flat" cmpd="sng" w="9525">
            <a:solidFill>
              <a:srgbClr val="FF0000"/>
            </a:solidFill>
            <a:prstDash val="solid"/>
            <a:round/>
            <a:headEnd len="med" w="med" type="none"/>
            <a:tailEnd len="med" w="med" type="none"/>
          </a:ln>
        </p:spPr>
        <p:txBody>
          <a:bodyPr anchorCtr="0" anchor="t" bIns="91425" lIns="91425" rIns="91425" wrap="square" tIns="91425">
            <a:noAutofit/>
          </a:bodyPr>
          <a:lstStyle/>
          <a:p>
            <a:pPr indent="0" lvl="0" marL="0">
              <a:spcBef>
                <a:spcPts val="0"/>
              </a:spcBef>
              <a:spcAft>
                <a:spcPts val="0"/>
              </a:spcAft>
              <a:buNone/>
            </a:pPr>
            <a:r>
              <a:t/>
            </a:r>
            <a:endParaRPr/>
          </a:p>
        </p:txBody>
      </p:sp>
      <p:sp>
        <p:nvSpPr>
          <p:cNvPr id="82" name="Shape 82"/>
          <p:cNvSpPr/>
          <p:nvPr/>
        </p:nvSpPr>
        <p:spPr>
          <a:xfrm>
            <a:off x="6112498" y="836604"/>
            <a:ext cx="2446200" cy="1533600"/>
          </a:xfrm>
          <a:prstGeom prst="rect">
            <a:avLst/>
          </a:prstGeom>
          <a:solidFill>
            <a:srgbClr val="CC0000"/>
          </a:solidFill>
          <a:ln cap="flat" cmpd="sng" w="9525">
            <a:solidFill>
              <a:srgbClr val="FFFFFF"/>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spcAft>
                <a:spcPts val="0"/>
              </a:spcAft>
              <a:buNone/>
            </a:pPr>
            <a:r>
              <a:t/>
            </a:r>
            <a:endParaRPr/>
          </a:p>
        </p:txBody>
      </p:sp>
      <p:sp>
        <p:nvSpPr>
          <p:cNvPr id="83" name="Shape 83"/>
          <p:cNvSpPr/>
          <p:nvPr/>
        </p:nvSpPr>
        <p:spPr>
          <a:xfrm>
            <a:off x="6170204" y="875839"/>
            <a:ext cx="2341800" cy="1463700"/>
          </a:xfrm>
          <a:prstGeom prst="rect">
            <a:avLst/>
          </a:prstGeom>
          <a:solidFill>
            <a:srgbClr val="FFFFFF"/>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indent="0" lvl="0" marL="0" rtl="0">
              <a:spcBef>
                <a:spcPts val="0"/>
              </a:spcBef>
              <a:spcAft>
                <a:spcPts val="0"/>
              </a:spcAft>
              <a:buNone/>
            </a:pPr>
            <a:r>
              <a:t/>
            </a:r>
            <a:endParaRPr/>
          </a:p>
        </p:txBody>
      </p:sp>
      <p:pic>
        <p:nvPicPr>
          <p:cNvPr id="84" name="Shape 84"/>
          <p:cNvPicPr preferRelativeResize="0"/>
          <p:nvPr/>
        </p:nvPicPr>
        <p:blipFill>
          <a:blip r:embed="rId7">
            <a:alphaModFix/>
          </a:blip>
          <a:stretch>
            <a:fillRect/>
          </a:stretch>
        </p:blipFill>
        <p:spPr>
          <a:xfrm>
            <a:off x="6198763" y="916826"/>
            <a:ext cx="2284830" cy="1381647"/>
          </a:xfrm>
          <a:prstGeom prst="rect">
            <a:avLst/>
          </a:prstGeom>
          <a:noFill/>
          <a:ln cap="flat" cmpd="sng" w="9525">
            <a:solidFill>
              <a:srgbClr val="FF0000"/>
            </a:solidFill>
            <a:prstDash val="solid"/>
            <a:round/>
            <a:headEnd len="med" w="med" type="none"/>
            <a:tailEnd len="med" w="med" type="none"/>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9" name="Shape 349"/>
        <p:cNvGrpSpPr/>
        <p:nvPr/>
      </p:nvGrpSpPr>
      <p:grpSpPr>
        <a:xfrm>
          <a:off x="0" y="0"/>
          <a:ext cx="0" cy="0"/>
          <a:chOff x="0" y="0"/>
          <a:chExt cx="0" cy="0"/>
        </a:xfrm>
      </p:grpSpPr>
      <p:sp>
        <p:nvSpPr>
          <p:cNvPr id="350" name="Shape 350"/>
          <p:cNvSpPr txBox="1"/>
          <p:nvPr>
            <p:ph type="title"/>
          </p:nvPr>
        </p:nvSpPr>
        <p:spPr>
          <a:xfrm>
            <a:off x="1031400" y="677325"/>
            <a:ext cx="7081200" cy="539100"/>
          </a:xfrm>
          <a:prstGeom prst="rect">
            <a:avLst/>
          </a:prstGeom>
        </p:spPr>
        <p:txBody>
          <a:bodyPr anchorCtr="0" anchor="t" bIns="91425" lIns="91425" rIns="91425" wrap="square" tIns="91425">
            <a:noAutofit/>
          </a:bodyPr>
          <a:lstStyle/>
          <a:p>
            <a:pPr indent="0" lvl="0" marL="0" rtl="0">
              <a:spcBef>
                <a:spcPts val="0"/>
              </a:spcBef>
              <a:spcAft>
                <a:spcPts val="0"/>
              </a:spcAft>
              <a:buNone/>
            </a:pPr>
            <a:r>
              <a:rPr i="0" lang="en">
                <a:latin typeface="Muli"/>
                <a:ea typeface="Muli"/>
                <a:cs typeface="Muli"/>
                <a:sym typeface="Muli"/>
              </a:rPr>
              <a:t>Business Timeline</a:t>
            </a:r>
            <a:endParaRPr i="0">
              <a:latin typeface="Muli"/>
              <a:ea typeface="Muli"/>
              <a:cs typeface="Muli"/>
              <a:sym typeface="Muli"/>
            </a:endParaRPr>
          </a:p>
        </p:txBody>
      </p:sp>
      <p:cxnSp>
        <p:nvCxnSpPr>
          <p:cNvPr id="351" name="Shape 351"/>
          <p:cNvCxnSpPr/>
          <p:nvPr/>
        </p:nvCxnSpPr>
        <p:spPr>
          <a:xfrm>
            <a:off x="-1650" y="2629950"/>
            <a:ext cx="9147300" cy="0"/>
          </a:xfrm>
          <a:prstGeom prst="straightConnector1">
            <a:avLst/>
          </a:prstGeom>
          <a:noFill/>
          <a:ln cap="flat" cmpd="sng" w="38100">
            <a:solidFill>
              <a:srgbClr val="000000"/>
            </a:solidFill>
            <a:prstDash val="solid"/>
            <a:round/>
            <a:headEnd len="med" w="med" type="none"/>
            <a:tailEnd len="med" w="med" type="none"/>
          </a:ln>
        </p:spPr>
      </p:cxnSp>
      <p:cxnSp>
        <p:nvCxnSpPr>
          <p:cNvPr id="352" name="Shape 352"/>
          <p:cNvCxnSpPr/>
          <p:nvPr/>
        </p:nvCxnSpPr>
        <p:spPr>
          <a:xfrm flipH="1" rot="10800000">
            <a:off x="1387975" y="2032775"/>
            <a:ext cx="3300" cy="689100"/>
          </a:xfrm>
          <a:prstGeom prst="straightConnector1">
            <a:avLst/>
          </a:prstGeom>
          <a:noFill/>
          <a:ln cap="flat" cmpd="sng" w="38100">
            <a:solidFill>
              <a:srgbClr val="CC0000"/>
            </a:solidFill>
            <a:prstDash val="solid"/>
            <a:round/>
            <a:headEnd len="lg" w="lg" type="diamond"/>
            <a:tailEnd len="lg" w="lg" type="diamond"/>
          </a:ln>
        </p:spPr>
      </p:cxnSp>
      <p:cxnSp>
        <p:nvCxnSpPr>
          <p:cNvPr id="353" name="Shape 353"/>
          <p:cNvCxnSpPr/>
          <p:nvPr/>
        </p:nvCxnSpPr>
        <p:spPr>
          <a:xfrm rot="10800000">
            <a:off x="2969375" y="2585475"/>
            <a:ext cx="0" cy="650400"/>
          </a:xfrm>
          <a:prstGeom prst="straightConnector1">
            <a:avLst/>
          </a:prstGeom>
          <a:noFill/>
          <a:ln cap="flat" cmpd="sng" w="38100">
            <a:solidFill>
              <a:srgbClr val="CC0000"/>
            </a:solidFill>
            <a:prstDash val="solid"/>
            <a:round/>
            <a:headEnd len="lg" w="lg" type="diamond"/>
            <a:tailEnd len="lg" w="lg" type="diamond"/>
          </a:ln>
        </p:spPr>
      </p:cxnSp>
      <p:sp>
        <p:nvSpPr>
          <p:cNvPr id="354" name="Shape 354"/>
          <p:cNvSpPr txBox="1"/>
          <p:nvPr/>
        </p:nvSpPr>
        <p:spPr>
          <a:xfrm>
            <a:off x="136075" y="1522075"/>
            <a:ext cx="2507100" cy="219600"/>
          </a:xfrm>
          <a:prstGeom prst="rect">
            <a:avLst/>
          </a:prstGeom>
          <a:noFill/>
          <a:ln>
            <a:noFill/>
          </a:ln>
        </p:spPr>
        <p:txBody>
          <a:bodyPr anchorCtr="0" anchor="ctr" bIns="91425" lIns="91425" rIns="91425" wrap="square" tIns="91425">
            <a:noAutofit/>
          </a:bodyPr>
          <a:lstStyle/>
          <a:p>
            <a:pPr indent="0" lvl="0" marL="0" rtl="0" algn="ctr">
              <a:spcBef>
                <a:spcPts val="0"/>
              </a:spcBef>
              <a:spcAft>
                <a:spcPts val="0"/>
              </a:spcAft>
              <a:buNone/>
            </a:pPr>
            <a:r>
              <a:rPr b="1" lang="en">
                <a:latin typeface="Muli"/>
                <a:ea typeface="Muli"/>
                <a:cs typeface="Muli"/>
                <a:sym typeface="Muli"/>
              </a:rPr>
              <a:t>May~July</a:t>
            </a:r>
            <a:endParaRPr b="1">
              <a:latin typeface="Muli"/>
              <a:ea typeface="Muli"/>
              <a:cs typeface="Muli"/>
              <a:sym typeface="Muli"/>
            </a:endParaRPr>
          </a:p>
          <a:p>
            <a:pPr indent="0" lvl="0" marL="0" rtl="0" algn="ctr">
              <a:spcBef>
                <a:spcPts val="0"/>
              </a:spcBef>
              <a:spcAft>
                <a:spcPts val="0"/>
              </a:spcAft>
              <a:buNone/>
            </a:pPr>
            <a:r>
              <a:rPr lang="en">
                <a:latin typeface="Muli"/>
                <a:ea typeface="Muli"/>
                <a:cs typeface="Muli"/>
                <a:sym typeface="Muli"/>
              </a:rPr>
              <a:t>Official Launch</a:t>
            </a:r>
            <a:endParaRPr>
              <a:latin typeface="Muli"/>
              <a:ea typeface="Muli"/>
              <a:cs typeface="Muli"/>
              <a:sym typeface="Muli"/>
            </a:endParaRPr>
          </a:p>
          <a:p>
            <a:pPr indent="0" lvl="0" marL="0" rtl="0" algn="ctr">
              <a:spcBef>
                <a:spcPts val="0"/>
              </a:spcBef>
              <a:spcAft>
                <a:spcPts val="0"/>
              </a:spcAft>
              <a:buNone/>
            </a:pPr>
            <a:r>
              <a:rPr lang="en">
                <a:latin typeface="Muli"/>
                <a:ea typeface="Muli"/>
                <a:cs typeface="Muli"/>
                <a:sym typeface="Muli"/>
              </a:rPr>
              <a:t>iOS and Android</a:t>
            </a:r>
            <a:endParaRPr>
              <a:latin typeface="Muli"/>
              <a:ea typeface="Muli"/>
              <a:cs typeface="Muli"/>
              <a:sym typeface="Muli"/>
            </a:endParaRPr>
          </a:p>
          <a:p>
            <a:pPr indent="0" lvl="0" marL="0" rtl="0" algn="ctr">
              <a:spcBef>
                <a:spcPts val="0"/>
              </a:spcBef>
              <a:spcAft>
                <a:spcPts val="0"/>
              </a:spcAft>
              <a:buNone/>
            </a:pPr>
            <a:r>
              <a:rPr lang="en">
                <a:latin typeface="Muli"/>
                <a:ea typeface="Muli"/>
                <a:cs typeface="Muli"/>
                <a:sym typeface="Muli"/>
              </a:rPr>
              <a:t>10,000 users</a:t>
            </a:r>
            <a:endParaRPr>
              <a:latin typeface="Muli"/>
              <a:ea typeface="Muli"/>
              <a:cs typeface="Muli"/>
              <a:sym typeface="Muli"/>
            </a:endParaRPr>
          </a:p>
          <a:p>
            <a:pPr indent="0" lvl="0" marL="0" rtl="0" algn="ctr">
              <a:spcBef>
                <a:spcPts val="0"/>
              </a:spcBef>
              <a:spcAft>
                <a:spcPts val="0"/>
              </a:spcAft>
              <a:buNone/>
            </a:pPr>
            <a:r>
              <a:t/>
            </a:r>
            <a:endParaRPr>
              <a:latin typeface="Lora"/>
              <a:ea typeface="Lora"/>
              <a:cs typeface="Lora"/>
              <a:sym typeface="Lora"/>
            </a:endParaRPr>
          </a:p>
        </p:txBody>
      </p:sp>
      <p:sp>
        <p:nvSpPr>
          <p:cNvPr id="355" name="Shape 355"/>
          <p:cNvSpPr txBox="1"/>
          <p:nvPr/>
        </p:nvSpPr>
        <p:spPr>
          <a:xfrm>
            <a:off x="812975" y="3576125"/>
            <a:ext cx="4312800" cy="443400"/>
          </a:xfrm>
          <a:prstGeom prst="rect">
            <a:avLst/>
          </a:prstGeom>
          <a:noFill/>
          <a:ln>
            <a:noFill/>
          </a:ln>
        </p:spPr>
        <p:txBody>
          <a:bodyPr anchorCtr="0" anchor="ctr" bIns="91425" lIns="91425" rIns="91425" wrap="square" tIns="91425">
            <a:noAutofit/>
          </a:bodyPr>
          <a:lstStyle/>
          <a:p>
            <a:pPr indent="0" lvl="0" marL="0" rtl="0" algn="ctr">
              <a:spcBef>
                <a:spcPts val="0"/>
              </a:spcBef>
              <a:spcAft>
                <a:spcPts val="0"/>
              </a:spcAft>
              <a:buNone/>
            </a:pPr>
            <a:r>
              <a:rPr b="1" lang="en">
                <a:latin typeface="Muli"/>
                <a:ea typeface="Muli"/>
                <a:cs typeface="Muli"/>
                <a:sym typeface="Muli"/>
              </a:rPr>
              <a:t>January 2018</a:t>
            </a:r>
            <a:endParaRPr b="1">
              <a:latin typeface="Muli"/>
              <a:ea typeface="Muli"/>
              <a:cs typeface="Muli"/>
              <a:sym typeface="Muli"/>
            </a:endParaRPr>
          </a:p>
          <a:p>
            <a:pPr indent="0" lvl="0" marL="0" rtl="0" algn="ctr">
              <a:spcBef>
                <a:spcPts val="0"/>
              </a:spcBef>
              <a:spcAft>
                <a:spcPts val="0"/>
              </a:spcAft>
              <a:buNone/>
            </a:pPr>
            <a:r>
              <a:rPr lang="en">
                <a:latin typeface="Muli"/>
                <a:ea typeface="Muli"/>
                <a:cs typeface="Muli"/>
                <a:sym typeface="Muli"/>
              </a:rPr>
              <a:t>50</a:t>
            </a:r>
            <a:r>
              <a:rPr lang="en">
                <a:latin typeface="Muli"/>
                <a:ea typeface="Muli"/>
                <a:cs typeface="Muli"/>
                <a:sym typeface="Muli"/>
              </a:rPr>
              <a:t>,000 users</a:t>
            </a:r>
            <a:endParaRPr>
              <a:latin typeface="Muli"/>
              <a:ea typeface="Muli"/>
              <a:cs typeface="Muli"/>
              <a:sym typeface="Muli"/>
            </a:endParaRPr>
          </a:p>
          <a:p>
            <a:pPr indent="0" lvl="0" marL="0" rtl="0" algn="ctr">
              <a:spcBef>
                <a:spcPts val="0"/>
              </a:spcBef>
              <a:spcAft>
                <a:spcPts val="0"/>
              </a:spcAft>
              <a:buNone/>
            </a:pPr>
            <a:r>
              <a:rPr lang="en">
                <a:latin typeface="Muli"/>
                <a:ea typeface="Muli"/>
                <a:cs typeface="Muli"/>
                <a:sym typeface="Muli"/>
              </a:rPr>
              <a:t>Series B funding</a:t>
            </a:r>
            <a:endParaRPr>
              <a:latin typeface="Muli"/>
              <a:ea typeface="Muli"/>
              <a:cs typeface="Muli"/>
              <a:sym typeface="Muli"/>
            </a:endParaRPr>
          </a:p>
          <a:p>
            <a:pPr indent="0" lvl="0" marL="0" rtl="0" algn="ctr">
              <a:spcBef>
                <a:spcPts val="0"/>
              </a:spcBef>
              <a:spcAft>
                <a:spcPts val="0"/>
              </a:spcAft>
              <a:buNone/>
            </a:pPr>
            <a:r>
              <a:rPr lang="en">
                <a:latin typeface="Muli"/>
                <a:ea typeface="Muli"/>
                <a:cs typeface="Muli"/>
                <a:sym typeface="Muli"/>
              </a:rPr>
              <a:t>Expansion to Toronto, Montreal, and Calgary</a:t>
            </a:r>
            <a:endParaRPr>
              <a:latin typeface="Muli"/>
              <a:ea typeface="Muli"/>
              <a:cs typeface="Muli"/>
              <a:sym typeface="Muli"/>
            </a:endParaRPr>
          </a:p>
        </p:txBody>
      </p:sp>
      <p:sp>
        <p:nvSpPr>
          <p:cNvPr id="356" name="Shape 356"/>
          <p:cNvSpPr txBox="1"/>
          <p:nvPr/>
        </p:nvSpPr>
        <p:spPr>
          <a:xfrm>
            <a:off x="4286150" y="1436575"/>
            <a:ext cx="2791200" cy="305100"/>
          </a:xfrm>
          <a:prstGeom prst="rect">
            <a:avLst/>
          </a:prstGeom>
          <a:noFill/>
          <a:ln>
            <a:noFill/>
          </a:ln>
        </p:spPr>
        <p:txBody>
          <a:bodyPr anchorCtr="0" anchor="ctr" bIns="91425" lIns="91425" rIns="91425" wrap="square" tIns="91425">
            <a:noAutofit/>
          </a:bodyPr>
          <a:lstStyle/>
          <a:p>
            <a:pPr indent="0" lvl="0" marL="0" rtl="0" algn="ctr">
              <a:spcBef>
                <a:spcPts val="0"/>
              </a:spcBef>
              <a:spcAft>
                <a:spcPts val="0"/>
              </a:spcAft>
              <a:buNone/>
            </a:pPr>
            <a:r>
              <a:rPr b="1" lang="en">
                <a:latin typeface="Muli"/>
                <a:ea typeface="Muli"/>
                <a:cs typeface="Muli"/>
                <a:sym typeface="Muli"/>
              </a:rPr>
              <a:t>May</a:t>
            </a:r>
            <a:endParaRPr b="1">
              <a:latin typeface="Muli"/>
              <a:ea typeface="Muli"/>
              <a:cs typeface="Muli"/>
              <a:sym typeface="Muli"/>
            </a:endParaRPr>
          </a:p>
          <a:p>
            <a:pPr indent="0" lvl="0" marL="0" rtl="0" algn="ctr">
              <a:spcBef>
                <a:spcPts val="0"/>
              </a:spcBef>
              <a:spcAft>
                <a:spcPts val="0"/>
              </a:spcAft>
              <a:buNone/>
            </a:pPr>
            <a:r>
              <a:rPr lang="en">
                <a:latin typeface="Muli"/>
                <a:ea typeface="Muli"/>
                <a:cs typeface="Muli"/>
                <a:sym typeface="Muli"/>
              </a:rPr>
              <a:t>100,000 users</a:t>
            </a:r>
            <a:endParaRPr>
              <a:latin typeface="Muli"/>
              <a:ea typeface="Muli"/>
              <a:cs typeface="Muli"/>
              <a:sym typeface="Muli"/>
            </a:endParaRPr>
          </a:p>
          <a:p>
            <a:pPr indent="0" lvl="0" marL="0" rtl="0" algn="ctr">
              <a:spcBef>
                <a:spcPts val="0"/>
              </a:spcBef>
              <a:spcAft>
                <a:spcPts val="0"/>
              </a:spcAft>
              <a:buNone/>
            </a:pPr>
            <a:r>
              <a:rPr lang="en">
                <a:latin typeface="Muli"/>
                <a:ea typeface="Muli"/>
                <a:cs typeface="Muli"/>
                <a:sym typeface="Muli"/>
              </a:rPr>
              <a:t>Expansion into US</a:t>
            </a:r>
            <a:endParaRPr>
              <a:latin typeface="Lora"/>
              <a:ea typeface="Lora"/>
              <a:cs typeface="Lora"/>
              <a:sym typeface="Lora"/>
            </a:endParaRPr>
          </a:p>
        </p:txBody>
      </p:sp>
      <p:cxnSp>
        <p:nvCxnSpPr>
          <p:cNvPr id="357" name="Shape 357"/>
          <p:cNvCxnSpPr/>
          <p:nvPr/>
        </p:nvCxnSpPr>
        <p:spPr>
          <a:xfrm rot="10800000">
            <a:off x="5681150" y="2038025"/>
            <a:ext cx="1200" cy="689100"/>
          </a:xfrm>
          <a:prstGeom prst="straightConnector1">
            <a:avLst/>
          </a:prstGeom>
          <a:noFill/>
          <a:ln cap="flat" cmpd="sng" w="38100">
            <a:solidFill>
              <a:srgbClr val="CC0000"/>
            </a:solidFill>
            <a:prstDash val="solid"/>
            <a:round/>
            <a:headEnd len="lg" w="lg" type="diamond"/>
            <a:tailEnd len="lg" w="lg" type="diamond"/>
          </a:ln>
        </p:spPr>
      </p:cxnSp>
      <p:cxnSp>
        <p:nvCxnSpPr>
          <p:cNvPr id="358" name="Shape 358"/>
          <p:cNvCxnSpPr/>
          <p:nvPr/>
        </p:nvCxnSpPr>
        <p:spPr>
          <a:xfrm rot="10800000">
            <a:off x="7748400" y="2585475"/>
            <a:ext cx="0" cy="650400"/>
          </a:xfrm>
          <a:prstGeom prst="straightConnector1">
            <a:avLst/>
          </a:prstGeom>
          <a:noFill/>
          <a:ln cap="flat" cmpd="sng" w="38100">
            <a:solidFill>
              <a:srgbClr val="CC0000"/>
            </a:solidFill>
            <a:prstDash val="solid"/>
            <a:round/>
            <a:headEnd len="lg" w="lg" type="diamond"/>
            <a:tailEnd len="lg" w="lg" type="diamond"/>
          </a:ln>
        </p:spPr>
      </p:cxnSp>
      <p:sp>
        <p:nvSpPr>
          <p:cNvPr id="359" name="Shape 359"/>
          <p:cNvSpPr txBox="1"/>
          <p:nvPr/>
        </p:nvSpPr>
        <p:spPr>
          <a:xfrm>
            <a:off x="6352800" y="3403775"/>
            <a:ext cx="2791200" cy="443400"/>
          </a:xfrm>
          <a:prstGeom prst="rect">
            <a:avLst/>
          </a:prstGeom>
          <a:noFill/>
          <a:ln>
            <a:noFill/>
          </a:ln>
        </p:spPr>
        <p:txBody>
          <a:bodyPr anchorCtr="0" anchor="ctr" bIns="91425" lIns="91425" rIns="91425" wrap="square" tIns="91425">
            <a:noAutofit/>
          </a:bodyPr>
          <a:lstStyle/>
          <a:p>
            <a:pPr indent="0" lvl="0" marL="0" rtl="0" algn="ctr">
              <a:spcBef>
                <a:spcPts val="0"/>
              </a:spcBef>
              <a:spcAft>
                <a:spcPts val="0"/>
              </a:spcAft>
              <a:buNone/>
            </a:pPr>
            <a:r>
              <a:rPr b="1" lang="en">
                <a:latin typeface="Muli"/>
                <a:ea typeface="Muli"/>
                <a:cs typeface="Muli"/>
                <a:sym typeface="Muli"/>
              </a:rPr>
              <a:t>December</a:t>
            </a:r>
            <a:endParaRPr b="1">
              <a:latin typeface="Muli"/>
              <a:ea typeface="Muli"/>
              <a:cs typeface="Muli"/>
              <a:sym typeface="Muli"/>
            </a:endParaRPr>
          </a:p>
          <a:p>
            <a:pPr indent="0" lvl="0" marL="0" rtl="0" algn="ctr">
              <a:spcBef>
                <a:spcPts val="0"/>
              </a:spcBef>
              <a:spcAft>
                <a:spcPts val="0"/>
              </a:spcAft>
              <a:buNone/>
            </a:pPr>
            <a:r>
              <a:rPr lang="en">
                <a:latin typeface="Muli"/>
                <a:ea typeface="Muli"/>
                <a:cs typeface="Muli"/>
                <a:sym typeface="Muli"/>
              </a:rPr>
              <a:t>250,000+ users</a:t>
            </a:r>
            <a:endParaRPr>
              <a:latin typeface="Muli"/>
              <a:ea typeface="Muli"/>
              <a:cs typeface="Muli"/>
              <a:sym typeface="Muli"/>
            </a:endParaRPr>
          </a:p>
          <a:p>
            <a:pPr indent="0" lvl="0" marL="0" rtl="0" algn="ctr">
              <a:spcBef>
                <a:spcPts val="0"/>
              </a:spcBef>
              <a:spcAft>
                <a:spcPts val="0"/>
              </a:spcAft>
              <a:buNone/>
            </a:pPr>
            <a:r>
              <a:t/>
            </a:r>
            <a:endParaRPr>
              <a:latin typeface="Muli"/>
              <a:ea typeface="Muli"/>
              <a:cs typeface="Muli"/>
              <a:sym typeface="Muli"/>
            </a:endParaRPr>
          </a:p>
        </p:txBody>
      </p:sp>
      <p:grpSp>
        <p:nvGrpSpPr>
          <p:cNvPr id="360" name="Shape 360"/>
          <p:cNvGrpSpPr/>
          <p:nvPr/>
        </p:nvGrpSpPr>
        <p:grpSpPr>
          <a:xfrm>
            <a:off x="4416415" y="77072"/>
            <a:ext cx="311156" cy="305018"/>
            <a:chOff x="5983625" y="301625"/>
            <a:chExt cx="403000" cy="395050"/>
          </a:xfrm>
        </p:grpSpPr>
        <p:sp>
          <p:nvSpPr>
            <p:cNvPr id="361" name="Shape 361"/>
            <p:cNvSpPr/>
            <p:nvPr/>
          </p:nvSpPr>
          <p:spPr>
            <a:xfrm>
              <a:off x="5983625" y="319925"/>
              <a:ext cx="403000" cy="67200"/>
            </a:xfrm>
            <a:custGeom>
              <a:pathLst>
                <a:path extrusionOk="0" h="2688" w="16120">
                  <a:moveTo>
                    <a:pt x="3102" y="416"/>
                  </a:moveTo>
                  <a:lnTo>
                    <a:pt x="3273" y="465"/>
                  </a:lnTo>
                  <a:lnTo>
                    <a:pt x="3444" y="562"/>
                  </a:lnTo>
                  <a:lnTo>
                    <a:pt x="3566" y="660"/>
                  </a:lnTo>
                  <a:lnTo>
                    <a:pt x="3688" y="807"/>
                  </a:lnTo>
                  <a:lnTo>
                    <a:pt x="3762" y="953"/>
                  </a:lnTo>
                  <a:lnTo>
                    <a:pt x="3810" y="1124"/>
                  </a:lnTo>
                  <a:lnTo>
                    <a:pt x="3835" y="1320"/>
                  </a:lnTo>
                  <a:lnTo>
                    <a:pt x="3810" y="1491"/>
                  </a:lnTo>
                  <a:lnTo>
                    <a:pt x="3762" y="1661"/>
                  </a:lnTo>
                  <a:lnTo>
                    <a:pt x="3688" y="1808"/>
                  </a:lnTo>
                  <a:lnTo>
                    <a:pt x="3566" y="1955"/>
                  </a:lnTo>
                  <a:lnTo>
                    <a:pt x="3444" y="2052"/>
                  </a:lnTo>
                  <a:lnTo>
                    <a:pt x="3273" y="2150"/>
                  </a:lnTo>
                  <a:lnTo>
                    <a:pt x="3102" y="2199"/>
                  </a:lnTo>
                  <a:lnTo>
                    <a:pt x="2931" y="2223"/>
                  </a:lnTo>
                  <a:lnTo>
                    <a:pt x="2760" y="2199"/>
                  </a:lnTo>
                  <a:lnTo>
                    <a:pt x="2589" y="2150"/>
                  </a:lnTo>
                  <a:lnTo>
                    <a:pt x="2418" y="2052"/>
                  </a:lnTo>
                  <a:lnTo>
                    <a:pt x="2296" y="1955"/>
                  </a:lnTo>
                  <a:lnTo>
                    <a:pt x="2174" y="1808"/>
                  </a:lnTo>
                  <a:lnTo>
                    <a:pt x="2101" y="1661"/>
                  </a:lnTo>
                  <a:lnTo>
                    <a:pt x="2052" y="1491"/>
                  </a:lnTo>
                  <a:lnTo>
                    <a:pt x="2028" y="1320"/>
                  </a:lnTo>
                  <a:lnTo>
                    <a:pt x="2052" y="1124"/>
                  </a:lnTo>
                  <a:lnTo>
                    <a:pt x="2101" y="953"/>
                  </a:lnTo>
                  <a:lnTo>
                    <a:pt x="2174" y="807"/>
                  </a:lnTo>
                  <a:lnTo>
                    <a:pt x="2296" y="660"/>
                  </a:lnTo>
                  <a:lnTo>
                    <a:pt x="2418" y="562"/>
                  </a:lnTo>
                  <a:lnTo>
                    <a:pt x="2589" y="465"/>
                  </a:lnTo>
                  <a:lnTo>
                    <a:pt x="2760" y="416"/>
                  </a:lnTo>
                  <a:close/>
                  <a:moveTo>
                    <a:pt x="13360" y="416"/>
                  </a:moveTo>
                  <a:lnTo>
                    <a:pt x="13531" y="465"/>
                  </a:lnTo>
                  <a:lnTo>
                    <a:pt x="13702" y="562"/>
                  </a:lnTo>
                  <a:lnTo>
                    <a:pt x="13824" y="660"/>
                  </a:lnTo>
                  <a:lnTo>
                    <a:pt x="13946" y="807"/>
                  </a:lnTo>
                  <a:lnTo>
                    <a:pt x="14019" y="953"/>
                  </a:lnTo>
                  <a:lnTo>
                    <a:pt x="14068" y="1124"/>
                  </a:lnTo>
                  <a:lnTo>
                    <a:pt x="14093" y="1320"/>
                  </a:lnTo>
                  <a:lnTo>
                    <a:pt x="14068" y="1491"/>
                  </a:lnTo>
                  <a:lnTo>
                    <a:pt x="14019" y="1661"/>
                  </a:lnTo>
                  <a:lnTo>
                    <a:pt x="13946" y="1808"/>
                  </a:lnTo>
                  <a:lnTo>
                    <a:pt x="13824" y="1955"/>
                  </a:lnTo>
                  <a:lnTo>
                    <a:pt x="13702" y="2052"/>
                  </a:lnTo>
                  <a:lnTo>
                    <a:pt x="13531" y="2150"/>
                  </a:lnTo>
                  <a:lnTo>
                    <a:pt x="13360" y="2199"/>
                  </a:lnTo>
                  <a:lnTo>
                    <a:pt x="13189" y="2223"/>
                  </a:lnTo>
                  <a:lnTo>
                    <a:pt x="13018" y="2199"/>
                  </a:lnTo>
                  <a:lnTo>
                    <a:pt x="12847" y="2150"/>
                  </a:lnTo>
                  <a:lnTo>
                    <a:pt x="12676" y="2052"/>
                  </a:lnTo>
                  <a:lnTo>
                    <a:pt x="12554" y="1955"/>
                  </a:lnTo>
                  <a:lnTo>
                    <a:pt x="12432" y="1808"/>
                  </a:lnTo>
                  <a:lnTo>
                    <a:pt x="12359" y="1661"/>
                  </a:lnTo>
                  <a:lnTo>
                    <a:pt x="12310" y="1491"/>
                  </a:lnTo>
                  <a:lnTo>
                    <a:pt x="12285" y="1320"/>
                  </a:lnTo>
                  <a:lnTo>
                    <a:pt x="12310" y="1124"/>
                  </a:lnTo>
                  <a:lnTo>
                    <a:pt x="12359" y="953"/>
                  </a:lnTo>
                  <a:lnTo>
                    <a:pt x="12432" y="807"/>
                  </a:lnTo>
                  <a:lnTo>
                    <a:pt x="12554" y="660"/>
                  </a:lnTo>
                  <a:lnTo>
                    <a:pt x="12676" y="562"/>
                  </a:lnTo>
                  <a:lnTo>
                    <a:pt x="12847" y="465"/>
                  </a:lnTo>
                  <a:lnTo>
                    <a:pt x="13018" y="416"/>
                  </a:lnTo>
                  <a:close/>
                  <a:moveTo>
                    <a:pt x="0" y="1"/>
                  </a:moveTo>
                  <a:lnTo>
                    <a:pt x="0" y="2687"/>
                  </a:lnTo>
                  <a:lnTo>
                    <a:pt x="16120" y="2687"/>
                  </a:lnTo>
                  <a:lnTo>
                    <a:pt x="16120" y="1"/>
                  </a:lnTo>
                  <a:close/>
                </a:path>
              </a:pathLst>
            </a:custGeom>
            <a:solidFill>
              <a:srgbClr val="CC0000"/>
            </a:solidFill>
            <a:ln>
              <a:noFill/>
            </a:ln>
          </p:spPr>
          <p:txBody>
            <a:bodyPr anchorCtr="0" anchor="ctr" bIns="91425" lIns="91425" rIns="91425" wrap="square" tIns="91425">
              <a:noAutofit/>
            </a:bodyPr>
            <a:lstStyle/>
            <a:p>
              <a:pPr indent="0" lvl="0" marL="0">
                <a:spcBef>
                  <a:spcPts val="0"/>
                </a:spcBef>
                <a:spcAft>
                  <a:spcPts val="0"/>
                </a:spcAft>
                <a:buNone/>
              </a:pPr>
              <a:r>
                <a:t/>
              </a:r>
              <a:endParaRPr/>
            </a:p>
          </p:txBody>
        </p:sp>
        <p:sp>
          <p:nvSpPr>
            <p:cNvPr id="362" name="Shape 362"/>
            <p:cNvSpPr/>
            <p:nvPr/>
          </p:nvSpPr>
          <p:spPr>
            <a:xfrm>
              <a:off x="5983625" y="664900"/>
              <a:ext cx="403000" cy="31775"/>
            </a:xfrm>
            <a:custGeom>
              <a:pathLst>
                <a:path extrusionOk="0" h="1271" w="16120">
                  <a:moveTo>
                    <a:pt x="0" y="1"/>
                  </a:moveTo>
                  <a:lnTo>
                    <a:pt x="0" y="489"/>
                  </a:lnTo>
                  <a:lnTo>
                    <a:pt x="25" y="660"/>
                  </a:lnTo>
                  <a:lnTo>
                    <a:pt x="74" y="807"/>
                  </a:lnTo>
                  <a:lnTo>
                    <a:pt x="147" y="929"/>
                  </a:lnTo>
                  <a:lnTo>
                    <a:pt x="220" y="1051"/>
                  </a:lnTo>
                  <a:lnTo>
                    <a:pt x="342" y="1149"/>
                  </a:lnTo>
                  <a:lnTo>
                    <a:pt x="489" y="1222"/>
                  </a:lnTo>
                  <a:lnTo>
                    <a:pt x="635" y="1271"/>
                  </a:lnTo>
                  <a:lnTo>
                    <a:pt x="15485" y="1271"/>
                  </a:lnTo>
                  <a:lnTo>
                    <a:pt x="15631" y="1222"/>
                  </a:lnTo>
                  <a:lnTo>
                    <a:pt x="15778" y="1149"/>
                  </a:lnTo>
                  <a:lnTo>
                    <a:pt x="15900" y="1051"/>
                  </a:lnTo>
                  <a:lnTo>
                    <a:pt x="15973" y="929"/>
                  </a:lnTo>
                  <a:lnTo>
                    <a:pt x="16046" y="807"/>
                  </a:lnTo>
                  <a:lnTo>
                    <a:pt x="16095" y="660"/>
                  </a:lnTo>
                  <a:lnTo>
                    <a:pt x="16120" y="489"/>
                  </a:lnTo>
                  <a:lnTo>
                    <a:pt x="16120" y="1"/>
                  </a:lnTo>
                  <a:lnTo>
                    <a:pt x="16095" y="172"/>
                  </a:lnTo>
                  <a:lnTo>
                    <a:pt x="16046" y="318"/>
                  </a:lnTo>
                  <a:lnTo>
                    <a:pt x="15973" y="440"/>
                  </a:lnTo>
                  <a:lnTo>
                    <a:pt x="15900" y="562"/>
                  </a:lnTo>
                  <a:lnTo>
                    <a:pt x="15778" y="660"/>
                  </a:lnTo>
                  <a:lnTo>
                    <a:pt x="15631" y="733"/>
                  </a:lnTo>
                  <a:lnTo>
                    <a:pt x="15485" y="782"/>
                  </a:lnTo>
                  <a:lnTo>
                    <a:pt x="635" y="782"/>
                  </a:lnTo>
                  <a:lnTo>
                    <a:pt x="489" y="733"/>
                  </a:lnTo>
                  <a:lnTo>
                    <a:pt x="342" y="660"/>
                  </a:lnTo>
                  <a:lnTo>
                    <a:pt x="220" y="562"/>
                  </a:lnTo>
                  <a:lnTo>
                    <a:pt x="147" y="440"/>
                  </a:lnTo>
                  <a:lnTo>
                    <a:pt x="74" y="318"/>
                  </a:lnTo>
                  <a:lnTo>
                    <a:pt x="25" y="172"/>
                  </a:lnTo>
                  <a:lnTo>
                    <a:pt x="0" y="1"/>
                  </a:lnTo>
                  <a:close/>
                </a:path>
              </a:pathLst>
            </a:custGeom>
            <a:solidFill>
              <a:srgbClr val="CC0000"/>
            </a:solidFill>
            <a:ln>
              <a:noFill/>
            </a:ln>
          </p:spPr>
          <p:txBody>
            <a:bodyPr anchorCtr="0" anchor="ctr" bIns="91425" lIns="91425" rIns="91425" wrap="square" tIns="91425">
              <a:noAutofit/>
            </a:bodyPr>
            <a:lstStyle/>
            <a:p>
              <a:pPr indent="0" lvl="0" marL="0">
                <a:spcBef>
                  <a:spcPts val="0"/>
                </a:spcBef>
                <a:spcAft>
                  <a:spcPts val="0"/>
                </a:spcAft>
                <a:buNone/>
              </a:pPr>
              <a:r>
                <a:t/>
              </a:r>
              <a:endParaRPr/>
            </a:p>
          </p:txBody>
        </p:sp>
        <p:sp>
          <p:nvSpPr>
            <p:cNvPr id="363" name="Shape 363"/>
            <p:cNvSpPr/>
            <p:nvPr/>
          </p:nvSpPr>
          <p:spPr>
            <a:xfrm>
              <a:off x="6041025" y="301625"/>
              <a:ext cx="29325" cy="63500"/>
            </a:xfrm>
            <a:custGeom>
              <a:pathLst>
                <a:path extrusionOk="0" h="2540" w="1173">
                  <a:moveTo>
                    <a:pt x="391" y="0"/>
                  </a:moveTo>
                  <a:lnTo>
                    <a:pt x="293" y="49"/>
                  </a:lnTo>
                  <a:lnTo>
                    <a:pt x="220" y="73"/>
                  </a:lnTo>
                  <a:lnTo>
                    <a:pt x="147" y="147"/>
                  </a:lnTo>
                  <a:lnTo>
                    <a:pt x="74" y="220"/>
                  </a:lnTo>
                  <a:lnTo>
                    <a:pt x="49" y="293"/>
                  </a:lnTo>
                  <a:lnTo>
                    <a:pt x="0" y="391"/>
                  </a:lnTo>
                  <a:lnTo>
                    <a:pt x="0" y="488"/>
                  </a:lnTo>
                  <a:lnTo>
                    <a:pt x="0" y="2052"/>
                  </a:lnTo>
                  <a:lnTo>
                    <a:pt x="0" y="2149"/>
                  </a:lnTo>
                  <a:lnTo>
                    <a:pt x="49" y="2247"/>
                  </a:lnTo>
                  <a:lnTo>
                    <a:pt x="74" y="2320"/>
                  </a:lnTo>
                  <a:lnTo>
                    <a:pt x="147" y="2393"/>
                  </a:lnTo>
                  <a:lnTo>
                    <a:pt x="220" y="2467"/>
                  </a:lnTo>
                  <a:lnTo>
                    <a:pt x="293" y="2491"/>
                  </a:lnTo>
                  <a:lnTo>
                    <a:pt x="391" y="2540"/>
                  </a:lnTo>
                  <a:lnTo>
                    <a:pt x="782" y="2540"/>
                  </a:lnTo>
                  <a:lnTo>
                    <a:pt x="879" y="2491"/>
                  </a:lnTo>
                  <a:lnTo>
                    <a:pt x="953" y="2467"/>
                  </a:lnTo>
                  <a:lnTo>
                    <a:pt x="1026" y="2393"/>
                  </a:lnTo>
                  <a:lnTo>
                    <a:pt x="1099" y="2320"/>
                  </a:lnTo>
                  <a:lnTo>
                    <a:pt x="1124" y="2247"/>
                  </a:lnTo>
                  <a:lnTo>
                    <a:pt x="1173" y="2149"/>
                  </a:lnTo>
                  <a:lnTo>
                    <a:pt x="1173" y="2052"/>
                  </a:lnTo>
                  <a:lnTo>
                    <a:pt x="1173" y="488"/>
                  </a:lnTo>
                  <a:lnTo>
                    <a:pt x="1173" y="391"/>
                  </a:lnTo>
                  <a:lnTo>
                    <a:pt x="1124" y="293"/>
                  </a:lnTo>
                  <a:lnTo>
                    <a:pt x="1099" y="220"/>
                  </a:lnTo>
                  <a:lnTo>
                    <a:pt x="1026" y="147"/>
                  </a:lnTo>
                  <a:lnTo>
                    <a:pt x="953" y="73"/>
                  </a:lnTo>
                  <a:lnTo>
                    <a:pt x="879" y="49"/>
                  </a:lnTo>
                  <a:lnTo>
                    <a:pt x="782" y="0"/>
                  </a:lnTo>
                  <a:close/>
                </a:path>
              </a:pathLst>
            </a:custGeom>
            <a:solidFill>
              <a:srgbClr val="CC0000"/>
            </a:solidFill>
            <a:ln>
              <a:noFill/>
            </a:ln>
          </p:spPr>
          <p:txBody>
            <a:bodyPr anchorCtr="0" anchor="ctr" bIns="91425" lIns="91425" rIns="91425" wrap="square" tIns="91425">
              <a:noAutofit/>
            </a:bodyPr>
            <a:lstStyle/>
            <a:p>
              <a:pPr indent="0" lvl="0" marL="0">
                <a:spcBef>
                  <a:spcPts val="0"/>
                </a:spcBef>
                <a:spcAft>
                  <a:spcPts val="0"/>
                </a:spcAft>
                <a:buNone/>
              </a:pPr>
              <a:r>
                <a:t/>
              </a:r>
              <a:endParaRPr/>
            </a:p>
          </p:txBody>
        </p:sp>
        <p:sp>
          <p:nvSpPr>
            <p:cNvPr id="364" name="Shape 364"/>
            <p:cNvSpPr/>
            <p:nvPr/>
          </p:nvSpPr>
          <p:spPr>
            <a:xfrm>
              <a:off x="6297450" y="301625"/>
              <a:ext cx="29350" cy="63500"/>
            </a:xfrm>
            <a:custGeom>
              <a:pathLst>
                <a:path extrusionOk="0" h="2540" w="1174">
                  <a:moveTo>
                    <a:pt x="392" y="0"/>
                  </a:moveTo>
                  <a:lnTo>
                    <a:pt x="294" y="49"/>
                  </a:lnTo>
                  <a:lnTo>
                    <a:pt x="221" y="73"/>
                  </a:lnTo>
                  <a:lnTo>
                    <a:pt x="147" y="147"/>
                  </a:lnTo>
                  <a:lnTo>
                    <a:pt x="74" y="220"/>
                  </a:lnTo>
                  <a:lnTo>
                    <a:pt x="50" y="293"/>
                  </a:lnTo>
                  <a:lnTo>
                    <a:pt x="1" y="391"/>
                  </a:lnTo>
                  <a:lnTo>
                    <a:pt x="1" y="488"/>
                  </a:lnTo>
                  <a:lnTo>
                    <a:pt x="1" y="2052"/>
                  </a:lnTo>
                  <a:lnTo>
                    <a:pt x="1" y="2149"/>
                  </a:lnTo>
                  <a:lnTo>
                    <a:pt x="50" y="2247"/>
                  </a:lnTo>
                  <a:lnTo>
                    <a:pt x="74" y="2320"/>
                  </a:lnTo>
                  <a:lnTo>
                    <a:pt x="147" y="2393"/>
                  </a:lnTo>
                  <a:lnTo>
                    <a:pt x="221" y="2467"/>
                  </a:lnTo>
                  <a:lnTo>
                    <a:pt x="294" y="2491"/>
                  </a:lnTo>
                  <a:lnTo>
                    <a:pt x="392" y="2540"/>
                  </a:lnTo>
                  <a:lnTo>
                    <a:pt x="782" y="2540"/>
                  </a:lnTo>
                  <a:lnTo>
                    <a:pt x="880" y="2491"/>
                  </a:lnTo>
                  <a:lnTo>
                    <a:pt x="953" y="2467"/>
                  </a:lnTo>
                  <a:lnTo>
                    <a:pt x="1027" y="2393"/>
                  </a:lnTo>
                  <a:lnTo>
                    <a:pt x="1100" y="2320"/>
                  </a:lnTo>
                  <a:lnTo>
                    <a:pt x="1124" y="2247"/>
                  </a:lnTo>
                  <a:lnTo>
                    <a:pt x="1173" y="2149"/>
                  </a:lnTo>
                  <a:lnTo>
                    <a:pt x="1173" y="2052"/>
                  </a:lnTo>
                  <a:lnTo>
                    <a:pt x="1173" y="488"/>
                  </a:lnTo>
                  <a:lnTo>
                    <a:pt x="1173" y="391"/>
                  </a:lnTo>
                  <a:lnTo>
                    <a:pt x="1124" y="293"/>
                  </a:lnTo>
                  <a:lnTo>
                    <a:pt x="1100" y="220"/>
                  </a:lnTo>
                  <a:lnTo>
                    <a:pt x="1027" y="147"/>
                  </a:lnTo>
                  <a:lnTo>
                    <a:pt x="953" y="73"/>
                  </a:lnTo>
                  <a:lnTo>
                    <a:pt x="880" y="49"/>
                  </a:lnTo>
                  <a:lnTo>
                    <a:pt x="782" y="0"/>
                  </a:lnTo>
                  <a:close/>
                </a:path>
              </a:pathLst>
            </a:custGeom>
            <a:solidFill>
              <a:srgbClr val="CC0000"/>
            </a:solidFill>
            <a:ln>
              <a:noFill/>
            </a:ln>
          </p:spPr>
          <p:txBody>
            <a:bodyPr anchorCtr="0" anchor="ctr" bIns="91425" lIns="91425" rIns="91425" wrap="square" tIns="91425">
              <a:noAutofit/>
            </a:bodyPr>
            <a:lstStyle/>
            <a:p>
              <a:pPr indent="0" lvl="0" marL="0">
                <a:spcBef>
                  <a:spcPts val="0"/>
                </a:spcBef>
                <a:spcAft>
                  <a:spcPts val="0"/>
                </a:spcAft>
                <a:buNone/>
              </a:pPr>
              <a:r>
                <a:t/>
              </a:r>
              <a:endParaRPr/>
            </a:p>
          </p:txBody>
        </p:sp>
        <p:sp>
          <p:nvSpPr>
            <p:cNvPr id="365" name="Shape 365"/>
            <p:cNvSpPr/>
            <p:nvPr/>
          </p:nvSpPr>
          <p:spPr>
            <a:xfrm>
              <a:off x="6097200" y="509200"/>
              <a:ext cx="50700" cy="53775"/>
            </a:xfrm>
            <a:custGeom>
              <a:pathLst>
                <a:path extrusionOk="0" h="2151" w="2028">
                  <a:moveTo>
                    <a:pt x="0" y="1"/>
                  </a:moveTo>
                  <a:lnTo>
                    <a:pt x="0" y="2150"/>
                  </a:lnTo>
                  <a:lnTo>
                    <a:pt x="2027" y="2150"/>
                  </a:lnTo>
                  <a:lnTo>
                    <a:pt x="2027" y="1"/>
                  </a:lnTo>
                  <a:close/>
                </a:path>
              </a:pathLst>
            </a:custGeom>
            <a:solidFill>
              <a:srgbClr val="CC0000"/>
            </a:solidFill>
            <a:ln>
              <a:noFill/>
            </a:ln>
          </p:spPr>
          <p:txBody>
            <a:bodyPr anchorCtr="0" anchor="ctr" bIns="91425" lIns="91425" rIns="91425" wrap="square" tIns="91425">
              <a:noAutofit/>
            </a:bodyPr>
            <a:lstStyle/>
            <a:p>
              <a:pPr indent="0" lvl="0" marL="0">
                <a:spcBef>
                  <a:spcPts val="0"/>
                </a:spcBef>
                <a:spcAft>
                  <a:spcPts val="0"/>
                </a:spcAft>
                <a:buNone/>
              </a:pPr>
              <a:r>
                <a:t/>
              </a:r>
              <a:endParaRPr/>
            </a:p>
          </p:txBody>
        </p:sp>
        <p:sp>
          <p:nvSpPr>
            <p:cNvPr id="366" name="Shape 366"/>
            <p:cNvSpPr/>
            <p:nvPr/>
          </p:nvSpPr>
          <p:spPr>
            <a:xfrm>
              <a:off x="6097200" y="448150"/>
              <a:ext cx="50700" cy="48875"/>
            </a:xfrm>
            <a:custGeom>
              <a:pathLst>
                <a:path extrusionOk="0" h="1955" w="2028">
                  <a:moveTo>
                    <a:pt x="0" y="1"/>
                  </a:moveTo>
                  <a:lnTo>
                    <a:pt x="0" y="1954"/>
                  </a:lnTo>
                  <a:lnTo>
                    <a:pt x="2027" y="1954"/>
                  </a:lnTo>
                  <a:lnTo>
                    <a:pt x="2027" y="1"/>
                  </a:lnTo>
                  <a:close/>
                </a:path>
              </a:pathLst>
            </a:custGeom>
            <a:solidFill>
              <a:srgbClr val="CC0000"/>
            </a:solidFill>
            <a:ln>
              <a:noFill/>
            </a:ln>
          </p:spPr>
          <p:txBody>
            <a:bodyPr anchorCtr="0" anchor="ctr" bIns="91425" lIns="91425" rIns="91425" wrap="square" tIns="91425">
              <a:noAutofit/>
            </a:bodyPr>
            <a:lstStyle/>
            <a:p>
              <a:pPr indent="0" lvl="0" marL="0">
                <a:spcBef>
                  <a:spcPts val="0"/>
                </a:spcBef>
                <a:spcAft>
                  <a:spcPts val="0"/>
                </a:spcAft>
                <a:buNone/>
              </a:pPr>
              <a:r>
                <a:t/>
              </a:r>
              <a:endParaRPr/>
            </a:p>
          </p:txBody>
        </p:sp>
        <p:sp>
          <p:nvSpPr>
            <p:cNvPr id="367" name="Shape 367"/>
            <p:cNvSpPr/>
            <p:nvPr/>
          </p:nvSpPr>
          <p:spPr>
            <a:xfrm>
              <a:off x="6097200" y="575150"/>
              <a:ext cx="50700" cy="48875"/>
            </a:xfrm>
            <a:custGeom>
              <a:pathLst>
                <a:path extrusionOk="0" h="1955" w="2028">
                  <a:moveTo>
                    <a:pt x="0" y="1"/>
                  </a:moveTo>
                  <a:lnTo>
                    <a:pt x="0" y="1954"/>
                  </a:lnTo>
                  <a:lnTo>
                    <a:pt x="2027" y="1954"/>
                  </a:lnTo>
                  <a:lnTo>
                    <a:pt x="2027" y="1"/>
                  </a:lnTo>
                  <a:close/>
                </a:path>
              </a:pathLst>
            </a:custGeom>
            <a:solidFill>
              <a:srgbClr val="CC0000"/>
            </a:solidFill>
            <a:ln>
              <a:noFill/>
            </a:ln>
          </p:spPr>
          <p:txBody>
            <a:bodyPr anchorCtr="0" anchor="ctr" bIns="91425" lIns="91425" rIns="91425" wrap="square" tIns="91425">
              <a:noAutofit/>
            </a:bodyPr>
            <a:lstStyle/>
            <a:p>
              <a:pPr indent="0" lvl="0" marL="0">
                <a:spcBef>
                  <a:spcPts val="0"/>
                </a:spcBef>
                <a:spcAft>
                  <a:spcPts val="0"/>
                </a:spcAft>
                <a:buNone/>
              </a:pPr>
              <a:r>
                <a:t/>
              </a:r>
              <a:endParaRPr/>
            </a:p>
          </p:txBody>
        </p:sp>
        <p:sp>
          <p:nvSpPr>
            <p:cNvPr id="368" name="Shape 368"/>
            <p:cNvSpPr/>
            <p:nvPr/>
          </p:nvSpPr>
          <p:spPr>
            <a:xfrm>
              <a:off x="6160075" y="575150"/>
              <a:ext cx="50100" cy="48875"/>
            </a:xfrm>
            <a:custGeom>
              <a:pathLst>
                <a:path extrusionOk="0" h="1955" w="2004">
                  <a:moveTo>
                    <a:pt x="1" y="1"/>
                  </a:moveTo>
                  <a:lnTo>
                    <a:pt x="1" y="1954"/>
                  </a:lnTo>
                  <a:lnTo>
                    <a:pt x="2003" y="1954"/>
                  </a:lnTo>
                  <a:lnTo>
                    <a:pt x="2003" y="1"/>
                  </a:lnTo>
                  <a:close/>
                </a:path>
              </a:pathLst>
            </a:custGeom>
            <a:solidFill>
              <a:srgbClr val="CC0000"/>
            </a:solidFill>
            <a:ln>
              <a:noFill/>
            </a:ln>
          </p:spPr>
          <p:txBody>
            <a:bodyPr anchorCtr="0" anchor="ctr" bIns="91425" lIns="91425" rIns="91425" wrap="square" tIns="91425">
              <a:noAutofit/>
            </a:bodyPr>
            <a:lstStyle/>
            <a:p>
              <a:pPr indent="0" lvl="0" marL="0">
                <a:spcBef>
                  <a:spcPts val="0"/>
                </a:spcBef>
                <a:spcAft>
                  <a:spcPts val="0"/>
                </a:spcAft>
                <a:buNone/>
              </a:pPr>
              <a:r>
                <a:t/>
              </a:r>
              <a:endParaRPr/>
            </a:p>
          </p:txBody>
        </p:sp>
        <p:sp>
          <p:nvSpPr>
            <p:cNvPr id="369" name="Shape 369"/>
            <p:cNvSpPr/>
            <p:nvPr/>
          </p:nvSpPr>
          <p:spPr>
            <a:xfrm>
              <a:off x="6034300" y="509200"/>
              <a:ext cx="50700" cy="53775"/>
            </a:xfrm>
            <a:custGeom>
              <a:pathLst>
                <a:path extrusionOk="0" h="2151" w="2028">
                  <a:moveTo>
                    <a:pt x="1" y="1"/>
                  </a:moveTo>
                  <a:lnTo>
                    <a:pt x="1" y="2150"/>
                  </a:lnTo>
                  <a:lnTo>
                    <a:pt x="2028" y="2150"/>
                  </a:lnTo>
                  <a:lnTo>
                    <a:pt x="2028" y="1"/>
                  </a:lnTo>
                  <a:close/>
                </a:path>
              </a:pathLst>
            </a:custGeom>
            <a:solidFill>
              <a:srgbClr val="CC0000"/>
            </a:solidFill>
            <a:ln>
              <a:noFill/>
            </a:ln>
          </p:spPr>
          <p:txBody>
            <a:bodyPr anchorCtr="0" anchor="ctr" bIns="91425" lIns="91425" rIns="91425" wrap="square" tIns="91425">
              <a:noAutofit/>
            </a:bodyPr>
            <a:lstStyle/>
            <a:p>
              <a:pPr indent="0" lvl="0" marL="0">
                <a:spcBef>
                  <a:spcPts val="0"/>
                </a:spcBef>
                <a:spcAft>
                  <a:spcPts val="0"/>
                </a:spcAft>
                <a:buNone/>
              </a:pPr>
              <a:r>
                <a:t/>
              </a:r>
              <a:endParaRPr/>
            </a:p>
          </p:txBody>
        </p:sp>
        <p:sp>
          <p:nvSpPr>
            <p:cNvPr id="370" name="Shape 370"/>
            <p:cNvSpPr/>
            <p:nvPr/>
          </p:nvSpPr>
          <p:spPr>
            <a:xfrm>
              <a:off x="6034300" y="575150"/>
              <a:ext cx="50700" cy="48875"/>
            </a:xfrm>
            <a:custGeom>
              <a:pathLst>
                <a:path extrusionOk="0" h="1955" w="2028">
                  <a:moveTo>
                    <a:pt x="1" y="1"/>
                  </a:moveTo>
                  <a:lnTo>
                    <a:pt x="1" y="1954"/>
                  </a:lnTo>
                  <a:lnTo>
                    <a:pt x="2028" y="1954"/>
                  </a:lnTo>
                  <a:lnTo>
                    <a:pt x="2028" y="1"/>
                  </a:lnTo>
                  <a:close/>
                </a:path>
              </a:pathLst>
            </a:custGeom>
            <a:solidFill>
              <a:srgbClr val="CC0000"/>
            </a:solidFill>
            <a:ln>
              <a:noFill/>
            </a:ln>
          </p:spPr>
          <p:txBody>
            <a:bodyPr anchorCtr="0" anchor="ctr" bIns="91425" lIns="91425" rIns="91425" wrap="square" tIns="91425">
              <a:noAutofit/>
            </a:bodyPr>
            <a:lstStyle/>
            <a:p>
              <a:pPr indent="0" lvl="0" marL="0">
                <a:spcBef>
                  <a:spcPts val="0"/>
                </a:spcBef>
                <a:spcAft>
                  <a:spcPts val="0"/>
                </a:spcAft>
                <a:buNone/>
              </a:pPr>
              <a:r>
                <a:t/>
              </a:r>
              <a:endParaRPr/>
            </a:p>
          </p:txBody>
        </p:sp>
        <p:sp>
          <p:nvSpPr>
            <p:cNvPr id="371" name="Shape 371"/>
            <p:cNvSpPr/>
            <p:nvPr/>
          </p:nvSpPr>
          <p:spPr>
            <a:xfrm>
              <a:off x="6034300" y="448150"/>
              <a:ext cx="50700" cy="48875"/>
            </a:xfrm>
            <a:custGeom>
              <a:pathLst>
                <a:path extrusionOk="0" h="1955" w="2028">
                  <a:moveTo>
                    <a:pt x="1" y="1"/>
                  </a:moveTo>
                  <a:lnTo>
                    <a:pt x="1" y="1954"/>
                  </a:lnTo>
                  <a:lnTo>
                    <a:pt x="2028" y="1954"/>
                  </a:lnTo>
                  <a:lnTo>
                    <a:pt x="2028" y="1"/>
                  </a:lnTo>
                  <a:close/>
                </a:path>
              </a:pathLst>
            </a:custGeom>
            <a:solidFill>
              <a:srgbClr val="CC0000"/>
            </a:solidFill>
            <a:ln>
              <a:noFill/>
            </a:ln>
          </p:spPr>
          <p:txBody>
            <a:bodyPr anchorCtr="0" anchor="ctr" bIns="91425" lIns="91425" rIns="91425" wrap="square" tIns="91425">
              <a:noAutofit/>
            </a:bodyPr>
            <a:lstStyle/>
            <a:p>
              <a:pPr indent="0" lvl="0" marL="0">
                <a:spcBef>
                  <a:spcPts val="0"/>
                </a:spcBef>
                <a:spcAft>
                  <a:spcPts val="0"/>
                </a:spcAft>
                <a:buNone/>
              </a:pPr>
              <a:r>
                <a:t/>
              </a:r>
              <a:endParaRPr/>
            </a:p>
          </p:txBody>
        </p:sp>
        <p:sp>
          <p:nvSpPr>
            <p:cNvPr id="372" name="Shape 372"/>
            <p:cNvSpPr/>
            <p:nvPr/>
          </p:nvSpPr>
          <p:spPr>
            <a:xfrm>
              <a:off x="6160075" y="509200"/>
              <a:ext cx="50100" cy="53775"/>
            </a:xfrm>
            <a:custGeom>
              <a:pathLst>
                <a:path extrusionOk="0" h="2151" w="2004">
                  <a:moveTo>
                    <a:pt x="1" y="1"/>
                  </a:moveTo>
                  <a:lnTo>
                    <a:pt x="1" y="2150"/>
                  </a:lnTo>
                  <a:lnTo>
                    <a:pt x="2003" y="2150"/>
                  </a:lnTo>
                  <a:lnTo>
                    <a:pt x="2003" y="1"/>
                  </a:lnTo>
                  <a:close/>
                </a:path>
              </a:pathLst>
            </a:custGeom>
            <a:solidFill>
              <a:srgbClr val="CC0000"/>
            </a:solidFill>
            <a:ln>
              <a:noFill/>
            </a:ln>
          </p:spPr>
          <p:txBody>
            <a:bodyPr anchorCtr="0" anchor="ctr" bIns="91425" lIns="91425" rIns="91425" wrap="square" tIns="91425">
              <a:noAutofit/>
            </a:bodyPr>
            <a:lstStyle/>
            <a:p>
              <a:pPr indent="0" lvl="0" marL="0">
                <a:spcBef>
                  <a:spcPts val="0"/>
                </a:spcBef>
                <a:spcAft>
                  <a:spcPts val="0"/>
                </a:spcAft>
                <a:buNone/>
              </a:pPr>
              <a:r>
                <a:t/>
              </a:r>
              <a:endParaRPr/>
            </a:p>
          </p:txBody>
        </p:sp>
        <p:sp>
          <p:nvSpPr>
            <p:cNvPr id="373" name="Shape 373"/>
            <p:cNvSpPr/>
            <p:nvPr/>
          </p:nvSpPr>
          <p:spPr>
            <a:xfrm>
              <a:off x="5983625" y="399300"/>
              <a:ext cx="403000" cy="272950"/>
            </a:xfrm>
            <a:custGeom>
              <a:pathLst>
                <a:path extrusionOk="0" h="10918" w="16120">
                  <a:moveTo>
                    <a:pt x="14434" y="1466"/>
                  </a:moveTo>
                  <a:lnTo>
                    <a:pt x="14508" y="1515"/>
                  </a:lnTo>
                  <a:lnTo>
                    <a:pt x="14557" y="1613"/>
                  </a:lnTo>
                  <a:lnTo>
                    <a:pt x="14581" y="1710"/>
                  </a:lnTo>
                  <a:lnTo>
                    <a:pt x="14581" y="9233"/>
                  </a:lnTo>
                  <a:lnTo>
                    <a:pt x="14557" y="9330"/>
                  </a:lnTo>
                  <a:lnTo>
                    <a:pt x="14508" y="9404"/>
                  </a:lnTo>
                  <a:lnTo>
                    <a:pt x="14434" y="9452"/>
                  </a:lnTo>
                  <a:lnTo>
                    <a:pt x="14337" y="9477"/>
                  </a:lnTo>
                  <a:lnTo>
                    <a:pt x="1783" y="9477"/>
                  </a:lnTo>
                  <a:lnTo>
                    <a:pt x="1686" y="9452"/>
                  </a:lnTo>
                  <a:lnTo>
                    <a:pt x="1612" y="9404"/>
                  </a:lnTo>
                  <a:lnTo>
                    <a:pt x="1564" y="9330"/>
                  </a:lnTo>
                  <a:lnTo>
                    <a:pt x="1539" y="9233"/>
                  </a:lnTo>
                  <a:lnTo>
                    <a:pt x="1539" y="1710"/>
                  </a:lnTo>
                  <a:lnTo>
                    <a:pt x="1564" y="1613"/>
                  </a:lnTo>
                  <a:lnTo>
                    <a:pt x="1612" y="1515"/>
                  </a:lnTo>
                  <a:lnTo>
                    <a:pt x="1686" y="1466"/>
                  </a:lnTo>
                  <a:close/>
                  <a:moveTo>
                    <a:pt x="0" y="1"/>
                  </a:moveTo>
                  <a:lnTo>
                    <a:pt x="0" y="10332"/>
                  </a:lnTo>
                  <a:lnTo>
                    <a:pt x="25" y="10429"/>
                  </a:lnTo>
                  <a:lnTo>
                    <a:pt x="74" y="10527"/>
                  </a:lnTo>
                  <a:lnTo>
                    <a:pt x="147" y="10625"/>
                  </a:lnTo>
                  <a:lnTo>
                    <a:pt x="220" y="10722"/>
                  </a:lnTo>
                  <a:lnTo>
                    <a:pt x="342" y="10796"/>
                  </a:lnTo>
                  <a:lnTo>
                    <a:pt x="489" y="10869"/>
                  </a:lnTo>
                  <a:lnTo>
                    <a:pt x="635" y="10918"/>
                  </a:lnTo>
                  <a:lnTo>
                    <a:pt x="15485" y="10918"/>
                  </a:lnTo>
                  <a:lnTo>
                    <a:pt x="15631" y="10869"/>
                  </a:lnTo>
                  <a:lnTo>
                    <a:pt x="15778" y="10796"/>
                  </a:lnTo>
                  <a:lnTo>
                    <a:pt x="15900" y="10698"/>
                  </a:lnTo>
                  <a:lnTo>
                    <a:pt x="15973" y="10576"/>
                  </a:lnTo>
                  <a:lnTo>
                    <a:pt x="16046" y="10454"/>
                  </a:lnTo>
                  <a:lnTo>
                    <a:pt x="16095" y="10307"/>
                  </a:lnTo>
                  <a:lnTo>
                    <a:pt x="16120" y="10136"/>
                  </a:lnTo>
                  <a:lnTo>
                    <a:pt x="16120" y="1"/>
                  </a:lnTo>
                  <a:close/>
                </a:path>
              </a:pathLst>
            </a:custGeom>
            <a:solidFill>
              <a:srgbClr val="CC0000"/>
            </a:solidFill>
            <a:ln>
              <a:noFill/>
            </a:ln>
          </p:spPr>
          <p:txBody>
            <a:bodyPr anchorCtr="0" anchor="ctr" bIns="91425" lIns="91425" rIns="91425" wrap="square" tIns="91425">
              <a:noAutofit/>
            </a:bodyPr>
            <a:lstStyle/>
            <a:p>
              <a:pPr indent="0" lvl="0" marL="0">
                <a:spcBef>
                  <a:spcPts val="0"/>
                </a:spcBef>
                <a:spcAft>
                  <a:spcPts val="0"/>
                </a:spcAft>
                <a:buNone/>
              </a:pPr>
              <a:r>
                <a:t/>
              </a:r>
              <a:endParaRPr/>
            </a:p>
          </p:txBody>
        </p:sp>
        <p:sp>
          <p:nvSpPr>
            <p:cNvPr id="374" name="Shape 374"/>
            <p:cNvSpPr/>
            <p:nvPr/>
          </p:nvSpPr>
          <p:spPr>
            <a:xfrm>
              <a:off x="6285250" y="575150"/>
              <a:ext cx="50700" cy="48875"/>
            </a:xfrm>
            <a:custGeom>
              <a:pathLst>
                <a:path extrusionOk="0" h="1955" w="2028">
                  <a:moveTo>
                    <a:pt x="0" y="1"/>
                  </a:moveTo>
                  <a:lnTo>
                    <a:pt x="0" y="1954"/>
                  </a:lnTo>
                  <a:lnTo>
                    <a:pt x="2028" y="1954"/>
                  </a:lnTo>
                  <a:lnTo>
                    <a:pt x="2028" y="1"/>
                  </a:lnTo>
                  <a:close/>
                </a:path>
              </a:pathLst>
            </a:custGeom>
            <a:solidFill>
              <a:srgbClr val="CC0000"/>
            </a:solidFill>
            <a:ln>
              <a:noFill/>
            </a:ln>
          </p:spPr>
          <p:txBody>
            <a:bodyPr anchorCtr="0" anchor="ctr" bIns="91425" lIns="91425" rIns="91425" wrap="square" tIns="91425">
              <a:noAutofit/>
            </a:bodyPr>
            <a:lstStyle/>
            <a:p>
              <a:pPr indent="0" lvl="0" marL="0">
                <a:spcBef>
                  <a:spcPts val="0"/>
                </a:spcBef>
                <a:spcAft>
                  <a:spcPts val="0"/>
                </a:spcAft>
                <a:buNone/>
              </a:pPr>
              <a:r>
                <a:t/>
              </a:r>
              <a:endParaRPr/>
            </a:p>
          </p:txBody>
        </p:sp>
        <p:sp>
          <p:nvSpPr>
            <p:cNvPr id="375" name="Shape 375"/>
            <p:cNvSpPr/>
            <p:nvPr/>
          </p:nvSpPr>
          <p:spPr>
            <a:xfrm>
              <a:off x="6285250" y="509200"/>
              <a:ext cx="50700" cy="53775"/>
            </a:xfrm>
            <a:custGeom>
              <a:pathLst>
                <a:path extrusionOk="0" h="2151" w="2028">
                  <a:moveTo>
                    <a:pt x="0" y="1"/>
                  </a:moveTo>
                  <a:lnTo>
                    <a:pt x="0" y="2150"/>
                  </a:lnTo>
                  <a:lnTo>
                    <a:pt x="2028" y="2150"/>
                  </a:lnTo>
                  <a:lnTo>
                    <a:pt x="2028" y="1"/>
                  </a:lnTo>
                  <a:close/>
                </a:path>
              </a:pathLst>
            </a:custGeom>
            <a:solidFill>
              <a:srgbClr val="CC0000"/>
            </a:solidFill>
            <a:ln>
              <a:noFill/>
            </a:ln>
          </p:spPr>
          <p:txBody>
            <a:bodyPr anchorCtr="0" anchor="ctr" bIns="91425" lIns="91425" rIns="91425" wrap="square" tIns="91425">
              <a:noAutofit/>
            </a:bodyPr>
            <a:lstStyle/>
            <a:p>
              <a:pPr indent="0" lvl="0" marL="0">
                <a:spcBef>
                  <a:spcPts val="0"/>
                </a:spcBef>
                <a:spcAft>
                  <a:spcPts val="0"/>
                </a:spcAft>
                <a:buNone/>
              </a:pPr>
              <a:r>
                <a:t/>
              </a:r>
              <a:endParaRPr/>
            </a:p>
          </p:txBody>
        </p:sp>
        <p:sp>
          <p:nvSpPr>
            <p:cNvPr id="376" name="Shape 376"/>
            <p:cNvSpPr/>
            <p:nvPr/>
          </p:nvSpPr>
          <p:spPr>
            <a:xfrm>
              <a:off x="6285250" y="448150"/>
              <a:ext cx="50700" cy="48875"/>
            </a:xfrm>
            <a:custGeom>
              <a:pathLst>
                <a:path extrusionOk="0" h="1955" w="2028">
                  <a:moveTo>
                    <a:pt x="0" y="1"/>
                  </a:moveTo>
                  <a:lnTo>
                    <a:pt x="0" y="1954"/>
                  </a:lnTo>
                  <a:lnTo>
                    <a:pt x="2028" y="1954"/>
                  </a:lnTo>
                  <a:lnTo>
                    <a:pt x="2028" y="1"/>
                  </a:lnTo>
                  <a:close/>
                </a:path>
              </a:pathLst>
            </a:custGeom>
            <a:solidFill>
              <a:srgbClr val="CC0000"/>
            </a:solidFill>
            <a:ln>
              <a:noFill/>
            </a:ln>
          </p:spPr>
          <p:txBody>
            <a:bodyPr anchorCtr="0" anchor="ctr" bIns="91425" lIns="91425" rIns="91425" wrap="square" tIns="91425">
              <a:noAutofit/>
            </a:bodyPr>
            <a:lstStyle/>
            <a:p>
              <a:pPr indent="0" lvl="0" marL="0">
                <a:spcBef>
                  <a:spcPts val="0"/>
                </a:spcBef>
                <a:spcAft>
                  <a:spcPts val="0"/>
                </a:spcAft>
                <a:buNone/>
              </a:pPr>
              <a:r>
                <a:t/>
              </a:r>
              <a:endParaRPr/>
            </a:p>
          </p:txBody>
        </p:sp>
        <p:sp>
          <p:nvSpPr>
            <p:cNvPr id="377" name="Shape 377"/>
            <p:cNvSpPr/>
            <p:nvPr/>
          </p:nvSpPr>
          <p:spPr>
            <a:xfrm>
              <a:off x="6222350" y="575150"/>
              <a:ext cx="50700" cy="48875"/>
            </a:xfrm>
            <a:custGeom>
              <a:pathLst>
                <a:path extrusionOk="0" h="1955" w="2028">
                  <a:moveTo>
                    <a:pt x="1" y="1"/>
                  </a:moveTo>
                  <a:lnTo>
                    <a:pt x="1" y="1954"/>
                  </a:lnTo>
                  <a:lnTo>
                    <a:pt x="2028" y="1954"/>
                  </a:lnTo>
                  <a:lnTo>
                    <a:pt x="2028" y="1"/>
                  </a:lnTo>
                  <a:close/>
                </a:path>
              </a:pathLst>
            </a:custGeom>
            <a:solidFill>
              <a:srgbClr val="CC0000"/>
            </a:solidFill>
            <a:ln>
              <a:noFill/>
            </a:ln>
          </p:spPr>
          <p:txBody>
            <a:bodyPr anchorCtr="0" anchor="ctr" bIns="91425" lIns="91425" rIns="91425" wrap="square" tIns="91425">
              <a:noAutofit/>
            </a:bodyPr>
            <a:lstStyle/>
            <a:p>
              <a:pPr indent="0" lvl="0" marL="0">
                <a:spcBef>
                  <a:spcPts val="0"/>
                </a:spcBef>
                <a:spcAft>
                  <a:spcPts val="0"/>
                </a:spcAft>
                <a:buNone/>
              </a:pPr>
              <a:r>
                <a:t/>
              </a:r>
              <a:endParaRPr/>
            </a:p>
          </p:txBody>
        </p:sp>
        <p:sp>
          <p:nvSpPr>
            <p:cNvPr id="378" name="Shape 378"/>
            <p:cNvSpPr/>
            <p:nvPr/>
          </p:nvSpPr>
          <p:spPr>
            <a:xfrm>
              <a:off x="6160075" y="448150"/>
              <a:ext cx="50100" cy="48875"/>
            </a:xfrm>
            <a:custGeom>
              <a:pathLst>
                <a:path extrusionOk="0" h="1955" w="2004">
                  <a:moveTo>
                    <a:pt x="1" y="1"/>
                  </a:moveTo>
                  <a:lnTo>
                    <a:pt x="1" y="1954"/>
                  </a:lnTo>
                  <a:lnTo>
                    <a:pt x="2003" y="1954"/>
                  </a:lnTo>
                  <a:lnTo>
                    <a:pt x="2003" y="1"/>
                  </a:lnTo>
                  <a:close/>
                </a:path>
              </a:pathLst>
            </a:custGeom>
            <a:solidFill>
              <a:srgbClr val="CC0000"/>
            </a:solidFill>
            <a:ln>
              <a:noFill/>
            </a:ln>
          </p:spPr>
          <p:txBody>
            <a:bodyPr anchorCtr="0" anchor="ctr" bIns="91425" lIns="91425" rIns="91425" wrap="square" tIns="91425">
              <a:noAutofit/>
            </a:bodyPr>
            <a:lstStyle/>
            <a:p>
              <a:pPr indent="0" lvl="0" marL="0">
                <a:spcBef>
                  <a:spcPts val="0"/>
                </a:spcBef>
                <a:spcAft>
                  <a:spcPts val="0"/>
                </a:spcAft>
                <a:buNone/>
              </a:pPr>
              <a:r>
                <a:t/>
              </a:r>
              <a:endParaRPr/>
            </a:p>
          </p:txBody>
        </p:sp>
        <p:sp>
          <p:nvSpPr>
            <p:cNvPr id="379" name="Shape 379"/>
            <p:cNvSpPr/>
            <p:nvPr/>
          </p:nvSpPr>
          <p:spPr>
            <a:xfrm>
              <a:off x="6222350" y="509200"/>
              <a:ext cx="50700" cy="53775"/>
            </a:xfrm>
            <a:custGeom>
              <a:pathLst>
                <a:path extrusionOk="0" h="2151" w="2028">
                  <a:moveTo>
                    <a:pt x="1" y="1"/>
                  </a:moveTo>
                  <a:lnTo>
                    <a:pt x="1" y="2150"/>
                  </a:lnTo>
                  <a:lnTo>
                    <a:pt x="2028" y="2150"/>
                  </a:lnTo>
                  <a:lnTo>
                    <a:pt x="2028" y="1"/>
                  </a:lnTo>
                  <a:close/>
                </a:path>
              </a:pathLst>
            </a:custGeom>
            <a:solidFill>
              <a:srgbClr val="CC0000"/>
            </a:solidFill>
            <a:ln>
              <a:noFill/>
            </a:ln>
          </p:spPr>
          <p:txBody>
            <a:bodyPr anchorCtr="0" anchor="ctr" bIns="91425" lIns="91425" rIns="91425" wrap="square" tIns="91425">
              <a:noAutofit/>
            </a:bodyPr>
            <a:lstStyle/>
            <a:p>
              <a:pPr indent="0" lvl="0" marL="0">
                <a:spcBef>
                  <a:spcPts val="0"/>
                </a:spcBef>
                <a:spcAft>
                  <a:spcPts val="0"/>
                </a:spcAft>
                <a:buNone/>
              </a:pPr>
              <a:r>
                <a:t/>
              </a:r>
              <a:endParaRPr/>
            </a:p>
          </p:txBody>
        </p:sp>
        <p:sp>
          <p:nvSpPr>
            <p:cNvPr id="380" name="Shape 380"/>
            <p:cNvSpPr/>
            <p:nvPr/>
          </p:nvSpPr>
          <p:spPr>
            <a:xfrm>
              <a:off x="6222350" y="448150"/>
              <a:ext cx="50700" cy="48875"/>
            </a:xfrm>
            <a:custGeom>
              <a:pathLst>
                <a:path extrusionOk="0" h="1955" w="2028">
                  <a:moveTo>
                    <a:pt x="1" y="1"/>
                  </a:moveTo>
                  <a:lnTo>
                    <a:pt x="1" y="1954"/>
                  </a:lnTo>
                  <a:lnTo>
                    <a:pt x="2028" y="1954"/>
                  </a:lnTo>
                  <a:lnTo>
                    <a:pt x="2028" y="1"/>
                  </a:lnTo>
                  <a:close/>
                </a:path>
              </a:pathLst>
            </a:custGeom>
            <a:solidFill>
              <a:srgbClr val="CC0000"/>
            </a:solidFill>
            <a:ln>
              <a:noFill/>
            </a:ln>
          </p:spPr>
          <p:txBody>
            <a:bodyPr anchorCtr="0" anchor="ctr" bIns="91425" lIns="91425" rIns="91425" wrap="square" tIns="91425">
              <a:noAutofit/>
            </a:bodyPr>
            <a:lstStyle/>
            <a:p>
              <a:pPr indent="0" lvl="0" marL="0">
                <a:spcBef>
                  <a:spcPts val="0"/>
                </a:spcBef>
                <a:spcAft>
                  <a:spcPts val="0"/>
                </a:spcAft>
                <a:buNone/>
              </a:pPr>
              <a:r>
                <a:t/>
              </a:r>
              <a:endParaRPr/>
            </a:p>
          </p:txBody>
        </p:sp>
      </p:grpSp>
      <p:pic>
        <p:nvPicPr>
          <p:cNvPr id="381" name="Shape 381">
            <a:hlinkClick r:id="rId3"/>
          </p:cNvPr>
          <p:cNvPicPr preferRelativeResize="0"/>
          <p:nvPr/>
        </p:nvPicPr>
        <p:blipFill>
          <a:blip r:embed="rId4">
            <a:alphaModFix/>
          </a:blip>
          <a:stretch>
            <a:fillRect/>
          </a:stretch>
        </p:blipFill>
        <p:spPr>
          <a:xfrm>
            <a:off x="252725" y="4292203"/>
            <a:ext cx="592650" cy="592626"/>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5" name="Shape 385"/>
        <p:cNvGrpSpPr/>
        <p:nvPr/>
      </p:nvGrpSpPr>
      <p:grpSpPr>
        <a:xfrm>
          <a:off x="0" y="0"/>
          <a:ext cx="0" cy="0"/>
          <a:chOff x="0" y="0"/>
          <a:chExt cx="0" cy="0"/>
        </a:xfrm>
      </p:grpSpPr>
      <p:sp>
        <p:nvSpPr>
          <p:cNvPr id="386" name="Shape 386"/>
          <p:cNvSpPr txBox="1"/>
          <p:nvPr>
            <p:ph type="title"/>
          </p:nvPr>
        </p:nvSpPr>
        <p:spPr>
          <a:xfrm>
            <a:off x="1031400" y="677325"/>
            <a:ext cx="7081200" cy="539100"/>
          </a:xfrm>
          <a:prstGeom prst="rect">
            <a:avLst/>
          </a:prstGeom>
        </p:spPr>
        <p:txBody>
          <a:bodyPr anchorCtr="0" anchor="t" bIns="91425" lIns="91425" rIns="91425" wrap="square" tIns="91425">
            <a:noAutofit/>
          </a:bodyPr>
          <a:lstStyle/>
          <a:p>
            <a:pPr indent="0" lvl="0" marL="0" rtl="0">
              <a:spcBef>
                <a:spcPts val="0"/>
              </a:spcBef>
              <a:spcAft>
                <a:spcPts val="0"/>
              </a:spcAft>
              <a:buNone/>
            </a:pPr>
            <a:r>
              <a:rPr i="0" lang="en">
                <a:latin typeface="Muli"/>
                <a:ea typeface="Muli"/>
                <a:cs typeface="Muli"/>
                <a:sym typeface="Muli"/>
              </a:rPr>
              <a:t>Business Timeline</a:t>
            </a:r>
            <a:endParaRPr i="0">
              <a:latin typeface="Muli"/>
              <a:ea typeface="Muli"/>
              <a:cs typeface="Muli"/>
              <a:sym typeface="Muli"/>
            </a:endParaRPr>
          </a:p>
        </p:txBody>
      </p:sp>
      <p:cxnSp>
        <p:nvCxnSpPr>
          <p:cNvPr id="387" name="Shape 387"/>
          <p:cNvCxnSpPr/>
          <p:nvPr/>
        </p:nvCxnSpPr>
        <p:spPr>
          <a:xfrm>
            <a:off x="-1650" y="2629950"/>
            <a:ext cx="9147300" cy="0"/>
          </a:xfrm>
          <a:prstGeom prst="straightConnector1">
            <a:avLst/>
          </a:prstGeom>
          <a:noFill/>
          <a:ln cap="flat" cmpd="sng" w="38100">
            <a:solidFill>
              <a:srgbClr val="000000"/>
            </a:solidFill>
            <a:prstDash val="solid"/>
            <a:round/>
            <a:headEnd len="med" w="med" type="none"/>
            <a:tailEnd len="med" w="med" type="none"/>
          </a:ln>
        </p:spPr>
      </p:cxnSp>
      <p:cxnSp>
        <p:nvCxnSpPr>
          <p:cNvPr id="388" name="Shape 388"/>
          <p:cNvCxnSpPr/>
          <p:nvPr/>
        </p:nvCxnSpPr>
        <p:spPr>
          <a:xfrm flipH="1" rot="10800000">
            <a:off x="1387975" y="2032775"/>
            <a:ext cx="3300" cy="689100"/>
          </a:xfrm>
          <a:prstGeom prst="straightConnector1">
            <a:avLst/>
          </a:prstGeom>
          <a:noFill/>
          <a:ln cap="flat" cmpd="sng" w="38100">
            <a:solidFill>
              <a:srgbClr val="CC0000"/>
            </a:solidFill>
            <a:prstDash val="solid"/>
            <a:round/>
            <a:headEnd len="lg" w="lg" type="diamond"/>
            <a:tailEnd len="lg" w="lg" type="diamond"/>
          </a:ln>
        </p:spPr>
      </p:cxnSp>
      <p:cxnSp>
        <p:nvCxnSpPr>
          <p:cNvPr id="389" name="Shape 389"/>
          <p:cNvCxnSpPr/>
          <p:nvPr/>
        </p:nvCxnSpPr>
        <p:spPr>
          <a:xfrm rot="10800000">
            <a:off x="4468550" y="2553750"/>
            <a:ext cx="0" cy="650400"/>
          </a:xfrm>
          <a:prstGeom prst="straightConnector1">
            <a:avLst/>
          </a:prstGeom>
          <a:noFill/>
          <a:ln cap="flat" cmpd="sng" w="38100">
            <a:solidFill>
              <a:srgbClr val="CC0000"/>
            </a:solidFill>
            <a:prstDash val="solid"/>
            <a:round/>
            <a:headEnd len="lg" w="lg" type="diamond"/>
            <a:tailEnd len="lg" w="lg" type="diamond"/>
          </a:ln>
        </p:spPr>
      </p:cxnSp>
      <p:sp>
        <p:nvSpPr>
          <p:cNvPr id="390" name="Shape 390"/>
          <p:cNvSpPr txBox="1"/>
          <p:nvPr/>
        </p:nvSpPr>
        <p:spPr>
          <a:xfrm>
            <a:off x="136075" y="1379025"/>
            <a:ext cx="2507100" cy="219600"/>
          </a:xfrm>
          <a:prstGeom prst="rect">
            <a:avLst/>
          </a:prstGeom>
          <a:noFill/>
          <a:ln>
            <a:noFill/>
          </a:ln>
        </p:spPr>
        <p:txBody>
          <a:bodyPr anchorCtr="0" anchor="ctr" bIns="91425" lIns="91425" rIns="91425" wrap="square" tIns="91425">
            <a:noAutofit/>
          </a:bodyPr>
          <a:lstStyle/>
          <a:p>
            <a:pPr indent="0" lvl="0" marL="0" rtl="0" algn="ctr">
              <a:spcBef>
                <a:spcPts val="0"/>
              </a:spcBef>
              <a:spcAft>
                <a:spcPts val="0"/>
              </a:spcAft>
              <a:buNone/>
            </a:pPr>
            <a:r>
              <a:rPr b="1" lang="en">
                <a:latin typeface="Muli"/>
                <a:ea typeface="Muli"/>
                <a:cs typeface="Muli"/>
                <a:sym typeface="Muli"/>
              </a:rPr>
              <a:t>May, 2019</a:t>
            </a:r>
            <a:endParaRPr b="1">
              <a:latin typeface="Muli"/>
              <a:ea typeface="Muli"/>
              <a:cs typeface="Muli"/>
              <a:sym typeface="Muli"/>
            </a:endParaRPr>
          </a:p>
          <a:p>
            <a:pPr indent="0" lvl="0" marL="0" rtl="0" algn="ctr">
              <a:spcBef>
                <a:spcPts val="0"/>
              </a:spcBef>
              <a:spcAft>
                <a:spcPts val="0"/>
              </a:spcAft>
              <a:buNone/>
            </a:pPr>
            <a:r>
              <a:rPr lang="en">
                <a:latin typeface="Muli"/>
                <a:ea typeface="Muli"/>
                <a:cs typeface="Muli"/>
                <a:sym typeface="Muli"/>
              </a:rPr>
              <a:t>1 million + users</a:t>
            </a:r>
            <a:endParaRPr>
              <a:latin typeface="Muli"/>
              <a:ea typeface="Muli"/>
              <a:cs typeface="Muli"/>
              <a:sym typeface="Muli"/>
            </a:endParaRPr>
          </a:p>
          <a:p>
            <a:pPr indent="0" lvl="0" marL="0" rtl="0" algn="ctr">
              <a:spcBef>
                <a:spcPts val="0"/>
              </a:spcBef>
              <a:spcAft>
                <a:spcPts val="0"/>
              </a:spcAft>
              <a:buNone/>
            </a:pPr>
            <a:r>
              <a:rPr lang="en">
                <a:latin typeface="Muli"/>
                <a:ea typeface="Muli"/>
                <a:cs typeface="Muli"/>
                <a:sym typeface="Muli"/>
              </a:rPr>
              <a:t>Worldwide launch</a:t>
            </a:r>
            <a:endParaRPr>
              <a:latin typeface="Muli"/>
              <a:ea typeface="Muli"/>
              <a:cs typeface="Muli"/>
              <a:sym typeface="Muli"/>
            </a:endParaRPr>
          </a:p>
          <a:p>
            <a:pPr indent="0" lvl="0" marL="0" rtl="0" algn="ctr">
              <a:spcBef>
                <a:spcPts val="0"/>
              </a:spcBef>
              <a:spcAft>
                <a:spcPts val="0"/>
              </a:spcAft>
              <a:buNone/>
            </a:pPr>
            <a:r>
              <a:rPr lang="en">
                <a:latin typeface="Muli"/>
                <a:ea typeface="Muli"/>
                <a:cs typeface="Muli"/>
                <a:sym typeface="Muli"/>
              </a:rPr>
              <a:t>Breakeven Point </a:t>
            </a:r>
            <a:endParaRPr>
              <a:latin typeface="Muli"/>
              <a:ea typeface="Muli"/>
              <a:cs typeface="Muli"/>
              <a:sym typeface="Muli"/>
            </a:endParaRPr>
          </a:p>
        </p:txBody>
      </p:sp>
      <p:sp>
        <p:nvSpPr>
          <p:cNvPr id="391" name="Shape 391"/>
          <p:cNvSpPr txBox="1"/>
          <p:nvPr/>
        </p:nvSpPr>
        <p:spPr>
          <a:xfrm>
            <a:off x="3021650" y="4087950"/>
            <a:ext cx="2893800" cy="219600"/>
          </a:xfrm>
          <a:prstGeom prst="rect">
            <a:avLst/>
          </a:prstGeom>
          <a:noFill/>
          <a:ln>
            <a:noFill/>
          </a:ln>
        </p:spPr>
        <p:txBody>
          <a:bodyPr anchorCtr="0" anchor="ctr" bIns="91425" lIns="91425" rIns="91425" wrap="square" tIns="91425">
            <a:noAutofit/>
          </a:bodyPr>
          <a:lstStyle/>
          <a:p>
            <a:pPr indent="0" lvl="0" marL="0" rtl="0" algn="ctr">
              <a:spcBef>
                <a:spcPts val="0"/>
              </a:spcBef>
              <a:spcAft>
                <a:spcPts val="0"/>
              </a:spcAft>
              <a:buNone/>
            </a:pPr>
            <a:r>
              <a:rPr b="1" lang="en">
                <a:latin typeface="Muli"/>
                <a:ea typeface="Muli"/>
                <a:cs typeface="Muli"/>
                <a:sym typeface="Muli"/>
              </a:rPr>
              <a:t>October</a:t>
            </a:r>
            <a:endParaRPr b="1">
              <a:latin typeface="Muli"/>
              <a:ea typeface="Muli"/>
              <a:cs typeface="Muli"/>
              <a:sym typeface="Muli"/>
            </a:endParaRPr>
          </a:p>
          <a:p>
            <a:pPr indent="0" lvl="0" marL="0" rtl="0" algn="ctr">
              <a:spcBef>
                <a:spcPts val="0"/>
              </a:spcBef>
              <a:spcAft>
                <a:spcPts val="0"/>
              </a:spcAft>
              <a:buNone/>
            </a:pPr>
            <a:r>
              <a:rPr lang="en">
                <a:latin typeface="Muli"/>
                <a:ea typeface="Muli"/>
                <a:cs typeface="Muli"/>
                <a:sym typeface="Muli"/>
              </a:rPr>
              <a:t>2.5 million + users </a:t>
            </a:r>
            <a:endParaRPr>
              <a:latin typeface="Muli"/>
              <a:ea typeface="Muli"/>
              <a:cs typeface="Muli"/>
              <a:sym typeface="Muli"/>
            </a:endParaRPr>
          </a:p>
          <a:p>
            <a:pPr indent="0" lvl="0" marL="0" rtl="0" algn="ctr">
              <a:spcBef>
                <a:spcPts val="0"/>
              </a:spcBef>
              <a:spcAft>
                <a:spcPts val="0"/>
              </a:spcAft>
              <a:buNone/>
            </a:pPr>
            <a:r>
              <a:rPr lang="en">
                <a:latin typeface="Muli"/>
                <a:ea typeface="Muli"/>
                <a:cs typeface="Muli"/>
                <a:sym typeface="Muli"/>
              </a:rPr>
              <a:t>Expansion to shopping, other attractions</a:t>
            </a:r>
            <a:endParaRPr>
              <a:latin typeface="Muli"/>
              <a:ea typeface="Muli"/>
              <a:cs typeface="Muli"/>
              <a:sym typeface="Muli"/>
            </a:endParaRPr>
          </a:p>
          <a:p>
            <a:pPr indent="0" lvl="0" marL="0" rtl="0" algn="ctr">
              <a:spcBef>
                <a:spcPts val="0"/>
              </a:spcBef>
              <a:spcAft>
                <a:spcPts val="0"/>
              </a:spcAft>
              <a:buNone/>
            </a:pPr>
            <a:r>
              <a:rPr lang="en">
                <a:latin typeface="Muli"/>
                <a:ea typeface="Muli"/>
                <a:cs typeface="Muli"/>
                <a:sym typeface="Muli"/>
              </a:rPr>
              <a:t>Addition of other possible features</a:t>
            </a:r>
            <a:endParaRPr>
              <a:latin typeface="Muli"/>
              <a:ea typeface="Muli"/>
              <a:cs typeface="Muli"/>
              <a:sym typeface="Muli"/>
            </a:endParaRPr>
          </a:p>
          <a:p>
            <a:pPr indent="0" lvl="0" marL="0" rtl="0" algn="ctr">
              <a:spcBef>
                <a:spcPts val="0"/>
              </a:spcBef>
              <a:spcAft>
                <a:spcPts val="0"/>
              </a:spcAft>
              <a:buNone/>
            </a:pPr>
            <a:r>
              <a:t/>
            </a:r>
            <a:endParaRPr>
              <a:latin typeface="Lora"/>
              <a:ea typeface="Lora"/>
              <a:cs typeface="Lora"/>
              <a:sym typeface="Lora"/>
            </a:endParaRPr>
          </a:p>
        </p:txBody>
      </p:sp>
      <p:grpSp>
        <p:nvGrpSpPr>
          <p:cNvPr id="392" name="Shape 392"/>
          <p:cNvGrpSpPr/>
          <p:nvPr/>
        </p:nvGrpSpPr>
        <p:grpSpPr>
          <a:xfrm>
            <a:off x="4416415" y="77072"/>
            <a:ext cx="311156" cy="305018"/>
            <a:chOff x="5983625" y="301625"/>
            <a:chExt cx="403000" cy="395050"/>
          </a:xfrm>
        </p:grpSpPr>
        <p:sp>
          <p:nvSpPr>
            <p:cNvPr id="393" name="Shape 393"/>
            <p:cNvSpPr/>
            <p:nvPr/>
          </p:nvSpPr>
          <p:spPr>
            <a:xfrm>
              <a:off x="5983625" y="319925"/>
              <a:ext cx="403000" cy="67200"/>
            </a:xfrm>
            <a:custGeom>
              <a:pathLst>
                <a:path extrusionOk="0" h="2688" w="16120">
                  <a:moveTo>
                    <a:pt x="3102" y="416"/>
                  </a:moveTo>
                  <a:lnTo>
                    <a:pt x="3273" y="465"/>
                  </a:lnTo>
                  <a:lnTo>
                    <a:pt x="3444" y="562"/>
                  </a:lnTo>
                  <a:lnTo>
                    <a:pt x="3566" y="660"/>
                  </a:lnTo>
                  <a:lnTo>
                    <a:pt x="3688" y="807"/>
                  </a:lnTo>
                  <a:lnTo>
                    <a:pt x="3762" y="953"/>
                  </a:lnTo>
                  <a:lnTo>
                    <a:pt x="3810" y="1124"/>
                  </a:lnTo>
                  <a:lnTo>
                    <a:pt x="3835" y="1320"/>
                  </a:lnTo>
                  <a:lnTo>
                    <a:pt x="3810" y="1491"/>
                  </a:lnTo>
                  <a:lnTo>
                    <a:pt x="3762" y="1661"/>
                  </a:lnTo>
                  <a:lnTo>
                    <a:pt x="3688" y="1808"/>
                  </a:lnTo>
                  <a:lnTo>
                    <a:pt x="3566" y="1955"/>
                  </a:lnTo>
                  <a:lnTo>
                    <a:pt x="3444" y="2052"/>
                  </a:lnTo>
                  <a:lnTo>
                    <a:pt x="3273" y="2150"/>
                  </a:lnTo>
                  <a:lnTo>
                    <a:pt x="3102" y="2199"/>
                  </a:lnTo>
                  <a:lnTo>
                    <a:pt x="2931" y="2223"/>
                  </a:lnTo>
                  <a:lnTo>
                    <a:pt x="2760" y="2199"/>
                  </a:lnTo>
                  <a:lnTo>
                    <a:pt x="2589" y="2150"/>
                  </a:lnTo>
                  <a:lnTo>
                    <a:pt x="2418" y="2052"/>
                  </a:lnTo>
                  <a:lnTo>
                    <a:pt x="2296" y="1955"/>
                  </a:lnTo>
                  <a:lnTo>
                    <a:pt x="2174" y="1808"/>
                  </a:lnTo>
                  <a:lnTo>
                    <a:pt x="2101" y="1661"/>
                  </a:lnTo>
                  <a:lnTo>
                    <a:pt x="2052" y="1491"/>
                  </a:lnTo>
                  <a:lnTo>
                    <a:pt x="2028" y="1320"/>
                  </a:lnTo>
                  <a:lnTo>
                    <a:pt x="2052" y="1124"/>
                  </a:lnTo>
                  <a:lnTo>
                    <a:pt x="2101" y="953"/>
                  </a:lnTo>
                  <a:lnTo>
                    <a:pt x="2174" y="807"/>
                  </a:lnTo>
                  <a:lnTo>
                    <a:pt x="2296" y="660"/>
                  </a:lnTo>
                  <a:lnTo>
                    <a:pt x="2418" y="562"/>
                  </a:lnTo>
                  <a:lnTo>
                    <a:pt x="2589" y="465"/>
                  </a:lnTo>
                  <a:lnTo>
                    <a:pt x="2760" y="416"/>
                  </a:lnTo>
                  <a:close/>
                  <a:moveTo>
                    <a:pt x="13360" y="416"/>
                  </a:moveTo>
                  <a:lnTo>
                    <a:pt x="13531" y="465"/>
                  </a:lnTo>
                  <a:lnTo>
                    <a:pt x="13702" y="562"/>
                  </a:lnTo>
                  <a:lnTo>
                    <a:pt x="13824" y="660"/>
                  </a:lnTo>
                  <a:lnTo>
                    <a:pt x="13946" y="807"/>
                  </a:lnTo>
                  <a:lnTo>
                    <a:pt x="14019" y="953"/>
                  </a:lnTo>
                  <a:lnTo>
                    <a:pt x="14068" y="1124"/>
                  </a:lnTo>
                  <a:lnTo>
                    <a:pt x="14093" y="1320"/>
                  </a:lnTo>
                  <a:lnTo>
                    <a:pt x="14068" y="1491"/>
                  </a:lnTo>
                  <a:lnTo>
                    <a:pt x="14019" y="1661"/>
                  </a:lnTo>
                  <a:lnTo>
                    <a:pt x="13946" y="1808"/>
                  </a:lnTo>
                  <a:lnTo>
                    <a:pt x="13824" y="1955"/>
                  </a:lnTo>
                  <a:lnTo>
                    <a:pt x="13702" y="2052"/>
                  </a:lnTo>
                  <a:lnTo>
                    <a:pt x="13531" y="2150"/>
                  </a:lnTo>
                  <a:lnTo>
                    <a:pt x="13360" y="2199"/>
                  </a:lnTo>
                  <a:lnTo>
                    <a:pt x="13189" y="2223"/>
                  </a:lnTo>
                  <a:lnTo>
                    <a:pt x="13018" y="2199"/>
                  </a:lnTo>
                  <a:lnTo>
                    <a:pt x="12847" y="2150"/>
                  </a:lnTo>
                  <a:lnTo>
                    <a:pt x="12676" y="2052"/>
                  </a:lnTo>
                  <a:lnTo>
                    <a:pt x="12554" y="1955"/>
                  </a:lnTo>
                  <a:lnTo>
                    <a:pt x="12432" y="1808"/>
                  </a:lnTo>
                  <a:lnTo>
                    <a:pt x="12359" y="1661"/>
                  </a:lnTo>
                  <a:lnTo>
                    <a:pt x="12310" y="1491"/>
                  </a:lnTo>
                  <a:lnTo>
                    <a:pt x="12285" y="1320"/>
                  </a:lnTo>
                  <a:lnTo>
                    <a:pt x="12310" y="1124"/>
                  </a:lnTo>
                  <a:lnTo>
                    <a:pt x="12359" y="953"/>
                  </a:lnTo>
                  <a:lnTo>
                    <a:pt x="12432" y="807"/>
                  </a:lnTo>
                  <a:lnTo>
                    <a:pt x="12554" y="660"/>
                  </a:lnTo>
                  <a:lnTo>
                    <a:pt x="12676" y="562"/>
                  </a:lnTo>
                  <a:lnTo>
                    <a:pt x="12847" y="465"/>
                  </a:lnTo>
                  <a:lnTo>
                    <a:pt x="13018" y="416"/>
                  </a:lnTo>
                  <a:close/>
                  <a:moveTo>
                    <a:pt x="0" y="1"/>
                  </a:moveTo>
                  <a:lnTo>
                    <a:pt x="0" y="2687"/>
                  </a:lnTo>
                  <a:lnTo>
                    <a:pt x="16120" y="2687"/>
                  </a:lnTo>
                  <a:lnTo>
                    <a:pt x="16120" y="1"/>
                  </a:lnTo>
                  <a:close/>
                </a:path>
              </a:pathLst>
            </a:custGeom>
            <a:solidFill>
              <a:srgbClr val="CC0000"/>
            </a:solidFill>
            <a:ln>
              <a:noFill/>
            </a:ln>
          </p:spPr>
          <p:txBody>
            <a:bodyPr anchorCtr="0" anchor="ctr" bIns="91425" lIns="91425" rIns="91425" wrap="square" tIns="91425">
              <a:noAutofit/>
            </a:bodyPr>
            <a:lstStyle/>
            <a:p>
              <a:pPr indent="0" lvl="0" marL="0">
                <a:spcBef>
                  <a:spcPts val="0"/>
                </a:spcBef>
                <a:spcAft>
                  <a:spcPts val="0"/>
                </a:spcAft>
                <a:buNone/>
              </a:pPr>
              <a:r>
                <a:t/>
              </a:r>
              <a:endParaRPr/>
            </a:p>
          </p:txBody>
        </p:sp>
        <p:sp>
          <p:nvSpPr>
            <p:cNvPr id="394" name="Shape 394"/>
            <p:cNvSpPr/>
            <p:nvPr/>
          </p:nvSpPr>
          <p:spPr>
            <a:xfrm>
              <a:off x="5983625" y="664900"/>
              <a:ext cx="403000" cy="31775"/>
            </a:xfrm>
            <a:custGeom>
              <a:pathLst>
                <a:path extrusionOk="0" h="1271" w="16120">
                  <a:moveTo>
                    <a:pt x="0" y="1"/>
                  </a:moveTo>
                  <a:lnTo>
                    <a:pt x="0" y="489"/>
                  </a:lnTo>
                  <a:lnTo>
                    <a:pt x="25" y="660"/>
                  </a:lnTo>
                  <a:lnTo>
                    <a:pt x="74" y="807"/>
                  </a:lnTo>
                  <a:lnTo>
                    <a:pt x="147" y="929"/>
                  </a:lnTo>
                  <a:lnTo>
                    <a:pt x="220" y="1051"/>
                  </a:lnTo>
                  <a:lnTo>
                    <a:pt x="342" y="1149"/>
                  </a:lnTo>
                  <a:lnTo>
                    <a:pt x="489" y="1222"/>
                  </a:lnTo>
                  <a:lnTo>
                    <a:pt x="635" y="1271"/>
                  </a:lnTo>
                  <a:lnTo>
                    <a:pt x="15485" y="1271"/>
                  </a:lnTo>
                  <a:lnTo>
                    <a:pt x="15631" y="1222"/>
                  </a:lnTo>
                  <a:lnTo>
                    <a:pt x="15778" y="1149"/>
                  </a:lnTo>
                  <a:lnTo>
                    <a:pt x="15900" y="1051"/>
                  </a:lnTo>
                  <a:lnTo>
                    <a:pt x="15973" y="929"/>
                  </a:lnTo>
                  <a:lnTo>
                    <a:pt x="16046" y="807"/>
                  </a:lnTo>
                  <a:lnTo>
                    <a:pt x="16095" y="660"/>
                  </a:lnTo>
                  <a:lnTo>
                    <a:pt x="16120" y="489"/>
                  </a:lnTo>
                  <a:lnTo>
                    <a:pt x="16120" y="1"/>
                  </a:lnTo>
                  <a:lnTo>
                    <a:pt x="16095" y="172"/>
                  </a:lnTo>
                  <a:lnTo>
                    <a:pt x="16046" y="318"/>
                  </a:lnTo>
                  <a:lnTo>
                    <a:pt x="15973" y="440"/>
                  </a:lnTo>
                  <a:lnTo>
                    <a:pt x="15900" y="562"/>
                  </a:lnTo>
                  <a:lnTo>
                    <a:pt x="15778" y="660"/>
                  </a:lnTo>
                  <a:lnTo>
                    <a:pt x="15631" y="733"/>
                  </a:lnTo>
                  <a:lnTo>
                    <a:pt x="15485" y="782"/>
                  </a:lnTo>
                  <a:lnTo>
                    <a:pt x="635" y="782"/>
                  </a:lnTo>
                  <a:lnTo>
                    <a:pt x="489" y="733"/>
                  </a:lnTo>
                  <a:lnTo>
                    <a:pt x="342" y="660"/>
                  </a:lnTo>
                  <a:lnTo>
                    <a:pt x="220" y="562"/>
                  </a:lnTo>
                  <a:lnTo>
                    <a:pt x="147" y="440"/>
                  </a:lnTo>
                  <a:lnTo>
                    <a:pt x="74" y="318"/>
                  </a:lnTo>
                  <a:lnTo>
                    <a:pt x="25" y="172"/>
                  </a:lnTo>
                  <a:lnTo>
                    <a:pt x="0" y="1"/>
                  </a:lnTo>
                  <a:close/>
                </a:path>
              </a:pathLst>
            </a:custGeom>
            <a:solidFill>
              <a:srgbClr val="CC0000"/>
            </a:solidFill>
            <a:ln>
              <a:noFill/>
            </a:ln>
          </p:spPr>
          <p:txBody>
            <a:bodyPr anchorCtr="0" anchor="ctr" bIns="91425" lIns="91425" rIns="91425" wrap="square" tIns="91425">
              <a:noAutofit/>
            </a:bodyPr>
            <a:lstStyle/>
            <a:p>
              <a:pPr indent="0" lvl="0" marL="0">
                <a:spcBef>
                  <a:spcPts val="0"/>
                </a:spcBef>
                <a:spcAft>
                  <a:spcPts val="0"/>
                </a:spcAft>
                <a:buNone/>
              </a:pPr>
              <a:r>
                <a:t/>
              </a:r>
              <a:endParaRPr/>
            </a:p>
          </p:txBody>
        </p:sp>
        <p:sp>
          <p:nvSpPr>
            <p:cNvPr id="395" name="Shape 395"/>
            <p:cNvSpPr/>
            <p:nvPr/>
          </p:nvSpPr>
          <p:spPr>
            <a:xfrm>
              <a:off x="6041025" y="301625"/>
              <a:ext cx="29325" cy="63500"/>
            </a:xfrm>
            <a:custGeom>
              <a:pathLst>
                <a:path extrusionOk="0" h="2540" w="1173">
                  <a:moveTo>
                    <a:pt x="391" y="0"/>
                  </a:moveTo>
                  <a:lnTo>
                    <a:pt x="293" y="49"/>
                  </a:lnTo>
                  <a:lnTo>
                    <a:pt x="220" y="73"/>
                  </a:lnTo>
                  <a:lnTo>
                    <a:pt x="147" y="147"/>
                  </a:lnTo>
                  <a:lnTo>
                    <a:pt x="74" y="220"/>
                  </a:lnTo>
                  <a:lnTo>
                    <a:pt x="49" y="293"/>
                  </a:lnTo>
                  <a:lnTo>
                    <a:pt x="0" y="391"/>
                  </a:lnTo>
                  <a:lnTo>
                    <a:pt x="0" y="488"/>
                  </a:lnTo>
                  <a:lnTo>
                    <a:pt x="0" y="2052"/>
                  </a:lnTo>
                  <a:lnTo>
                    <a:pt x="0" y="2149"/>
                  </a:lnTo>
                  <a:lnTo>
                    <a:pt x="49" y="2247"/>
                  </a:lnTo>
                  <a:lnTo>
                    <a:pt x="74" y="2320"/>
                  </a:lnTo>
                  <a:lnTo>
                    <a:pt x="147" y="2393"/>
                  </a:lnTo>
                  <a:lnTo>
                    <a:pt x="220" y="2467"/>
                  </a:lnTo>
                  <a:lnTo>
                    <a:pt x="293" y="2491"/>
                  </a:lnTo>
                  <a:lnTo>
                    <a:pt x="391" y="2540"/>
                  </a:lnTo>
                  <a:lnTo>
                    <a:pt x="782" y="2540"/>
                  </a:lnTo>
                  <a:lnTo>
                    <a:pt x="879" y="2491"/>
                  </a:lnTo>
                  <a:lnTo>
                    <a:pt x="953" y="2467"/>
                  </a:lnTo>
                  <a:lnTo>
                    <a:pt x="1026" y="2393"/>
                  </a:lnTo>
                  <a:lnTo>
                    <a:pt x="1099" y="2320"/>
                  </a:lnTo>
                  <a:lnTo>
                    <a:pt x="1124" y="2247"/>
                  </a:lnTo>
                  <a:lnTo>
                    <a:pt x="1173" y="2149"/>
                  </a:lnTo>
                  <a:lnTo>
                    <a:pt x="1173" y="2052"/>
                  </a:lnTo>
                  <a:lnTo>
                    <a:pt x="1173" y="488"/>
                  </a:lnTo>
                  <a:lnTo>
                    <a:pt x="1173" y="391"/>
                  </a:lnTo>
                  <a:lnTo>
                    <a:pt x="1124" y="293"/>
                  </a:lnTo>
                  <a:lnTo>
                    <a:pt x="1099" y="220"/>
                  </a:lnTo>
                  <a:lnTo>
                    <a:pt x="1026" y="147"/>
                  </a:lnTo>
                  <a:lnTo>
                    <a:pt x="953" y="73"/>
                  </a:lnTo>
                  <a:lnTo>
                    <a:pt x="879" y="49"/>
                  </a:lnTo>
                  <a:lnTo>
                    <a:pt x="782" y="0"/>
                  </a:lnTo>
                  <a:close/>
                </a:path>
              </a:pathLst>
            </a:custGeom>
            <a:solidFill>
              <a:srgbClr val="CC0000"/>
            </a:solidFill>
            <a:ln>
              <a:noFill/>
            </a:ln>
          </p:spPr>
          <p:txBody>
            <a:bodyPr anchorCtr="0" anchor="ctr" bIns="91425" lIns="91425" rIns="91425" wrap="square" tIns="91425">
              <a:noAutofit/>
            </a:bodyPr>
            <a:lstStyle/>
            <a:p>
              <a:pPr indent="0" lvl="0" marL="0">
                <a:spcBef>
                  <a:spcPts val="0"/>
                </a:spcBef>
                <a:spcAft>
                  <a:spcPts val="0"/>
                </a:spcAft>
                <a:buNone/>
              </a:pPr>
              <a:r>
                <a:t/>
              </a:r>
              <a:endParaRPr/>
            </a:p>
          </p:txBody>
        </p:sp>
        <p:sp>
          <p:nvSpPr>
            <p:cNvPr id="396" name="Shape 396"/>
            <p:cNvSpPr/>
            <p:nvPr/>
          </p:nvSpPr>
          <p:spPr>
            <a:xfrm>
              <a:off x="6297450" y="301625"/>
              <a:ext cx="29350" cy="63500"/>
            </a:xfrm>
            <a:custGeom>
              <a:pathLst>
                <a:path extrusionOk="0" h="2540" w="1174">
                  <a:moveTo>
                    <a:pt x="392" y="0"/>
                  </a:moveTo>
                  <a:lnTo>
                    <a:pt x="294" y="49"/>
                  </a:lnTo>
                  <a:lnTo>
                    <a:pt x="221" y="73"/>
                  </a:lnTo>
                  <a:lnTo>
                    <a:pt x="147" y="147"/>
                  </a:lnTo>
                  <a:lnTo>
                    <a:pt x="74" y="220"/>
                  </a:lnTo>
                  <a:lnTo>
                    <a:pt x="50" y="293"/>
                  </a:lnTo>
                  <a:lnTo>
                    <a:pt x="1" y="391"/>
                  </a:lnTo>
                  <a:lnTo>
                    <a:pt x="1" y="488"/>
                  </a:lnTo>
                  <a:lnTo>
                    <a:pt x="1" y="2052"/>
                  </a:lnTo>
                  <a:lnTo>
                    <a:pt x="1" y="2149"/>
                  </a:lnTo>
                  <a:lnTo>
                    <a:pt x="50" y="2247"/>
                  </a:lnTo>
                  <a:lnTo>
                    <a:pt x="74" y="2320"/>
                  </a:lnTo>
                  <a:lnTo>
                    <a:pt x="147" y="2393"/>
                  </a:lnTo>
                  <a:lnTo>
                    <a:pt x="221" y="2467"/>
                  </a:lnTo>
                  <a:lnTo>
                    <a:pt x="294" y="2491"/>
                  </a:lnTo>
                  <a:lnTo>
                    <a:pt x="392" y="2540"/>
                  </a:lnTo>
                  <a:lnTo>
                    <a:pt x="782" y="2540"/>
                  </a:lnTo>
                  <a:lnTo>
                    <a:pt x="880" y="2491"/>
                  </a:lnTo>
                  <a:lnTo>
                    <a:pt x="953" y="2467"/>
                  </a:lnTo>
                  <a:lnTo>
                    <a:pt x="1027" y="2393"/>
                  </a:lnTo>
                  <a:lnTo>
                    <a:pt x="1100" y="2320"/>
                  </a:lnTo>
                  <a:lnTo>
                    <a:pt x="1124" y="2247"/>
                  </a:lnTo>
                  <a:lnTo>
                    <a:pt x="1173" y="2149"/>
                  </a:lnTo>
                  <a:lnTo>
                    <a:pt x="1173" y="2052"/>
                  </a:lnTo>
                  <a:lnTo>
                    <a:pt x="1173" y="488"/>
                  </a:lnTo>
                  <a:lnTo>
                    <a:pt x="1173" y="391"/>
                  </a:lnTo>
                  <a:lnTo>
                    <a:pt x="1124" y="293"/>
                  </a:lnTo>
                  <a:lnTo>
                    <a:pt x="1100" y="220"/>
                  </a:lnTo>
                  <a:lnTo>
                    <a:pt x="1027" y="147"/>
                  </a:lnTo>
                  <a:lnTo>
                    <a:pt x="953" y="73"/>
                  </a:lnTo>
                  <a:lnTo>
                    <a:pt x="880" y="49"/>
                  </a:lnTo>
                  <a:lnTo>
                    <a:pt x="782" y="0"/>
                  </a:lnTo>
                  <a:close/>
                </a:path>
              </a:pathLst>
            </a:custGeom>
            <a:solidFill>
              <a:srgbClr val="CC0000"/>
            </a:solidFill>
            <a:ln>
              <a:noFill/>
            </a:ln>
          </p:spPr>
          <p:txBody>
            <a:bodyPr anchorCtr="0" anchor="ctr" bIns="91425" lIns="91425" rIns="91425" wrap="square" tIns="91425">
              <a:noAutofit/>
            </a:bodyPr>
            <a:lstStyle/>
            <a:p>
              <a:pPr indent="0" lvl="0" marL="0">
                <a:spcBef>
                  <a:spcPts val="0"/>
                </a:spcBef>
                <a:spcAft>
                  <a:spcPts val="0"/>
                </a:spcAft>
                <a:buNone/>
              </a:pPr>
              <a:r>
                <a:t/>
              </a:r>
              <a:endParaRPr/>
            </a:p>
          </p:txBody>
        </p:sp>
        <p:sp>
          <p:nvSpPr>
            <p:cNvPr id="397" name="Shape 397"/>
            <p:cNvSpPr/>
            <p:nvPr/>
          </p:nvSpPr>
          <p:spPr>
            <a:xfrm>
              <a:off x="6097200" y="509200"/>
              <a:ext cx="50700" cy="53775"/>
            </a:xfrm>
            <a:custGeom>
              <a:pathLst>
                <a:path extrusionOk="0" h="2151" w="2028">
                  <a:moveTo>
                    <a:pt x="0" y="1"/>
                  </a:moveTo>
                  <a:lnTo>
                    <a:pt x="0" y="2150"/>
                  </a:lnTo>
                  <a:lnTo>
                    <a:pt x="2027" y="2150"/>
                  </a:lnTo>
                  <a:lnTo>
                    <a:pt x="2027" y="1"/>
                  </a:lnTo>
                  <a:close/>
                </a:path>
              </a:pathLst>
            </a:custGeom>
            <a:solidFill>
              <a:srgbClr val="CC0000"/>
            </a:solidFill>
            <a:ln>
              <a:noFill/>
            </a:ln>
          </p:spPr>
          <p:txBody>
            <a:bodyPr anchorCtr="0" anchor="ctr" bIns="91425" lIns="91425" rIns="91425" wrap="square" tIns="91425">
              <a:noAutofit/>
            </a:bodyPr>
            <a:lstStyle/>
            <a:p>
              <a:pPr indent="0" lvl="0" marL="0">
                <a:spcBef>
                  <a:spcPts val="0"/>
                </a:spcBef>
                <a:spcAft>
                  <a:spcPts val="0"/>
                </a:spcAft>
                <a:buNone/>
              </a:pPr>
              <a:r>
                <a:t/>
              </a:r>
              <a:endParaRPr/>
            </a:p>
          </p:txBody>
        </p:sp>
        <p:sp>
          <p:nvSpPr>
            <p:cNvPr id="398" name="Shape 398"/>
            <p:cNvSpPr/>
            <p:nvPr/>
          </p:nvSpPr>
          <p:spPr>
            <a:xfrm>
              <a:off x="6097200" y="448150"/>
              <a:ext cx="50700" cy="48875"/>
            </a:xfrm>
            <a:custGeom>
              <a:pathLst>
                <a:path extrusionOk="0" h="1955" w="2028">
                  <a:moveTo>
                    <a:pt x="0" y="1"/>
                  </a:moveTo>
                  <a:lnTo>
                    <a:pt x="0" y="1954"/>
                  </a:lnTo>
                  <a:lnTo>
                    <a:pt x="2027" y="1954"/>
                  </a:lnTo>
                  <a:lnTo>
                    <a:pt x="2027" y="1"/>
                  </a:lnTo>
                  <a:close/>
                </a:path>
              </a:pathLst>
            </a:custGeom>
            <a:solidFill>
              <a:srgbClr val="CC0000"/>
            </a:solidFill>
            <a:ln>
              <a:noFill/>
            </a:ln>
          </p:spPr>
          <p:txBody>
            <a:bodyPr anchorCtr="0" anchor="ctr" bIns="91425" lIns="91425" rIns="91425" wrap="square" tIns="91425">
              <a:noAutofit/>
            </a:bodyPr>
            <a:lstStyle/>
            <a:p>
              <a:pPr indent="0" lvl="0" marL="0">
                <a:spcBef>
                  <a:spcPts val="0"/>
                </a:spcBef>
                <a:spcAft>
                  <a:spcPts val="0"/>
                </a:spcAft>
                <a:buNone/>
              </a:pPr>
              <a:r>
                <a:t/>
              </a:r>
              <a:endParaRPr/>
            </a:p>
          </p:txBody>
        </p:sp>
        <p:sp>
          <p:nvSpPr>
            <p:cNvPr id="399" name="Shape 399"/>
            <p:cNvSpPr/>
            <p:nvPr/>
          </p:nvSpPr>
          <p:spPr>
            <a:xfrm>
              <a:off x="6097200" y="575150"/>
              <a:ext cx="50700" cy="48875"/>
            </a:xfrm>
            <a:custGeom>
              <a:pathLst>
                <a:path extrusionOk="0" h="1955" w="2028">
                  <a:moveTo>
                    <a:pt x="0" y="1"/>
                  </a:moveTo>
                  <a:lnTo>
                    <a:pt x="0" y="1954"/>
                  </a:lnTo>
                  <a:lnTo>
                    <a:pt x="2027" y="1954"/>
                  </a:lnTo>
                  <a:lnTo>
                    <a:pt x="2027" y="1"/>
                  </a:lnTo>
                  <a:close/>
                </a:path>
              </a:pathLst>
            </a:custGeom>
            <a:solidFill>
              <a:srgbClr val="CC0000"/>
            </a:solidFill>
            <a:ln>
              <a:noFill/>
            </a:ln>
          </p:spPr>
          <p:txBody>
            <a:bodyPr anchorCtr="0" anchor="ctr" bIns="91425" lIns="91425" rIns="91425" wrap="square" tIns="91425">
              <a:noAutofit/>
            </a:bodyPr>
            <a:lstStyle/>
            <a:p>
              <a:pPr indent="0" lvl="0" marL="0">
                <a:spcBef>
                  <a:spcPts val="0"/>
                </a:spcBef>
                <a:spcAft>
                  <a:spcPts val="0"/>
                </a:spcAft>
                <a:buNone/>
              </a:pPr>
              <a:r>
                <a:t/>
              </a:r>
              <a:endParaRPr/>
            </a:p>
          </p:txBody>
        </p:sp>
        <p:sp>
          <p:nvSpPr>
            <p:cNvPr id="400" name="Shape 400"/>
            <p:cNvSpPr/>
            <p:nvPr/>
          </p:nvSpPr>
          <p:spPr>
            <a:xfrm>
              <a:off x="6160075" y="575150"/>
              <a:ext cx="50100" cy="48875"/>
            </a:xfrm>
            <a:custGeom>
              <a:pathLst>
                <a:path extrusionOk="0" h="1955" w="2004">
                  <a:moveTo>
                    <a:pt x="1" y="1"/>
                  </a:moveTo>
                  <a:lnTo>
                    <a:pt x="1" y="1954"/>
                  </a:lnTo>
                  <a:lnTo>
                    <a:pt x="2003" y="1954"/>
                  </a:lnTo>
                  <a:lnTo>
                    <a:pt x="2003" y="1"/>
                  </a:lnTo>
                  <a:close/>
                </a:path>
              </a:pathLst>
            </a:custGeom>
            <a:solidFill>
              <a:srgbClr val="CC0000"/>
            </a:solidFill>
            <a:ln>
              <a:noFill/>
            </a:ln>
          </p:spPr>
          <p:txBody>
            <a:bodyPr anchorCtr="0" anchor="ctr" bIns="91425" lIns="91425" rIns="91425" wrap="square" tIns="91425">
              <a:noAutofit/>
            </a:bodyPr>
            <a:lstStyle/>
            <a:p>
              <a:pPr indent="0" lvl="0" marL="0">
                <a:spcBef>
                  <a:spcPts val="0"/>
                </a:spcBef>
                <a:spcAft>
                  <a:spcPts val="0"/>
                </a:spcAft>
                <a:buNone/>
              </a:pPr>
              <a:r>
                <a:t/>
              </a:r>
              <a:endParaRPr/>
            </a:p>
          </p:txBody>
        </p:sp>
        <p:sp>
          <p:nvSpPr>
            <p:cNvPr id="401" name="Shape 401"/>
            <p:cNvSpPr/>
            <p:nvPr/>
          </p:nvSpPr>
          <p:spPr>
            <a:xfrm>
              <a:off x="6034300" y="509200"/>
              <a:ext cx="50700" cy="53775"/>
            </a:xfrm>
            <a:custGeom>
              <a:pathLst>
                <a:path extrusionOk="0" h="2151" w="2028">
                  <a:moveTo>
                    <a:pt x="1" y="1"/>
                  </a:moveTo>
                  <a:lnTo>
                    <a:pt x="1" y="2150"/>
                  </a:lnTo>
                  <a:lnTo>
                    <a:pt x="2028" y="2150"/>
                  </a:lnTo>
                  <a:lnTo>
                    <a:pt x="2028" y="1"/>
                  </a:lnTo>
                  <a:close/>
                </a:path>
              </a:pathLst>
            </a:custGeom>
            <a:solidFill>
              <a:srgbClr val="CC0000"/>
            </a:solidFill>
            <a:ln>
              <a:noFill/>
            </a:ln>
          </p:spPr>
          <p:txBody>
            <a:bodyPr anchorCtr="0" anchor="ctr" bIns="91425" lIns="91425" rIns="91425" wrap="square" tIns="91425">
              <a:noAutofit/>
            </a:bodyPr>
            <a:lstStyle/>
            <a:p>
              <a:pPr indent="0" lvl="0" marL="0">
                <a:spcBef>
                  <a:spcPts val="0"/>
                </a:spcBef>
                <a:spcAft>
                  <a:spcPts val="0"/>
                </a:spcAft>
                <a:buNone/>
              </a:pPr>
              <a:r>
                <a:t/>
              </a:r>
              <a:endParaRPr/>
            </a:p>
          </p:txBody>
        </p:sp>
        <p:sp>
          <p:nvSpPr>
            <p:cNvPr id="402" name="Shape 402"/>
            <p:cNvSpPr/>
            <p:nvPr/>
          </p:nvSpPr>
          <p:spPr>
            <a:xfrm>
              <a:off x="6034300" y="575150"/>
              <a:ext cx="50700" cy="48875"/>
            </a:xfrm>
            <a:custGeom>
              <a:pathLst>
                <a:path extrusionOk="0" h="1955" w="2028">
                  <a:moveTo>
                    <a:pt x="1" y="1"/>
                  </a:moveTo>
                  <a:lnTo>
                    <a:pt x="1" y="1954"/>
                  </a:lnTo>
                  <a:lnTo>
                    <a:pt x="2028" y="1954"/>
                  </a:lnTo>
                  <a:lnTo>
                    <a:pt x="2028" y="1"/>
                  </a:lnTo>
                  <a:close/>
                </a:path>
              </a:pathLst>
            </a:custGeom>
            <a:solidFill>
              <a:srgbClr val="CC0000"/>
            </a:solidFill>
            <a:ln>
              <a:noFill/>
            </a:ln>
          </p:spPr>
          <p:txBody>
            <a:bodyPr anchorCtr="0" anchor="ctr" bIns="91425" lIns="91425" rIns="91425" wrap="square" tIns="91425">
              <a:noAutofit/>
            </a:bodyPr>
            <a:lstStyle/>
            <a:p>
              <a:pPr indent="0" lvl="0" marL="0">
                <a:spcBef>
                  <a:spcPts val="0"/>
                </a:spcBef>
                <a:spcAft>
                  <a:spcPts val="0"/>
                </a:spcAft>
                <a:buNone/>
              </a:pPr>
              <a:r>
                <a:t/>
              </a:r>
              <a:endParaRPr/>
            </a:p>
          </p:txBody>
        </p:sp>
        <p:sp>
          <p:nvSpPr>
            <p:cNvPr id="403" name="Shape 403"/>
            <p:cNvSpPr/>
            <p:nvPr/>
          </p:nvSpPr>
          <p:spPr>
            <a:xfrm>
              <a:off x="6034300" y="448150"/>
              <a:ext cx="50700" cy="48875"/>
            </a:xfrm>
            <a:custGeom>
              <a:pathLst>
                <a:path extrusionOk="0" h="1955" w="2028">
                  <a:moveTo>
                    <a:pt x="1" y="1"/>
                  </a:moveTo>
                  <a:lnTo>
                    <a:pt x="1" y="1954"/>
                  </a:lnTo>
                  <a:lnTo>
                    <a:pt x="2028" y="1954"/>
                  </a:lnTo>
                  <a:lnTo>
                    <a:pt x="2028" y="1"/>
                  </a:lnTo>
                  <a:close/>
                </a:path>
              </a:pathLst>
            </a:custGeom>
            <a:solidFill>
              <a:srgbClr val="CC0000"/>
            </a:solidFill>
            <a:ln>
              <a:noFill/>
            </a:ln>
          </p:spPr>
          <p:txBody>
            <a:bodyPr anchorCtr="0" anchor="ctr" bIns="91425" lIns="91425" rIns="91425" wrap="square" tIns="91425">
              <a:noAutofit/>
            </a:bodyPr>
            <a:lstStyle/>
            <a:p>
              <a:pPr indent="0" lvl="0" marL="0">
                <a:spcBef>
                  <a:spcPts val="0"/>
                </a:spcBef>
                <a:spcAft>
                  <a:spcPts val="0"/>
                </a:spcAft>
                <a:buNone/>
              </a:pPr>
              <a:r>
                <a:t/>
              </a:r>
              <a:endParaRPr/>
            </a:p>
          </p:txBody>
        </p:sp>
        <p:sp>
          <p:nvSpPr>
            <p:cNvPr id="404" name="Shape 404"/>
            <p:cNvSpPr/>
            <p:nvPr/>
          </p:nvSpPr>
          <p:spPr>
            <a:xfrm>
              <a:off x="6160075" y="509200"/>
              <a:ext cx="50100" cy="53775"/>
            </a:xfrm>
            <a:custGeom>
              <a:pathLst>
                <a:path extrusionOk="0" h="2151" w="2004">
                  <a:moveTo>
                    <a:pt x="1" y="1"/>
                  </a:moveTo>
                  <a:lnTo>
                    <a:pt x="1" y="2150"/>
                  </a:lnTo>
                  <a:lnTo>
                    <a:pt x="2003" y="2150"/>
                  </a:lnTo>
                  <a:lnTo>
                    <a:pt x="2003" y="1"/>
                  </a:lnTo>
                  <a:close/>
                </a:path>
              </a:pathLst>
            </a:custGeom>
            <a:solidFill>
              <a:srgbClr val="CC0000"/>
            </a:solidFill>
            <a:ln>
              <a:noFill/>
            </a:ln>
          </p:spPr>
          <p:txBody>
            <a:bodyPr anchorCtr="0" anchor="ctr" bIns="91425" lIns="91425" rIns="91425" wrap="square" tIns="91425">
              <a:noAutofit/>
            </a:bodyPr>
            <a:lstStyle/>
            <a:p>
              <a:pPr indent="0" lvl="0" marL="0">
                <a:spcBef>
                  <a:spcPts val="0"/>
                </a:spcBef>
                <a:spcAft>
                  <a:spcPts val="0"/>
                </a:spcAft>
                <a:buNone/>
              </a:pPr>
              <a:r>
                <a:t/>
              </a:r>
              <a:endParaRPr/>
            </a:p>
          </p:txBody>
        </p:sp>
        <p:sp>
          <p:nvSpPr>
            <p:cNvPr id="405" name="Shape 405"/>
            <p:cNvSpPr/>
            <p:nvPr/>
          </p:nvSpPr>
          <p:spPr>
            <a:xfrm>
              <a:off x="5983625" y="399300"/>
              <a:ext cx="403000" cy="272950"/>
            </a:xfrm>
            <a:custGeom>
              <a:pathLst>
                <a:path extrusionOk="0" h="10918" w="16120">
                  <a:moveTo>
                    <a:pt x="14434" y="1466"/>
                  </a:moveTo>
                  <a:lnTo>
                    <a:pt x="14508" y="1515"/>
                  </a:lnTo>
                  <a:lnTo>
                    <a:pt x="14557" y="1613"/>
                  </a:lnTo>
                  <a:lnTo>
                    <a:pt x="14581" y="1710"/>
                  </a:lnTo>
                  <a:lnTo>
                    <a:pt x="14581" y="9233"/>
                  </a:lnTo>
                  <a:lnTo>
                    <a:pt x="14557" y="9330"/>
                  </a:lnTo>
                  <a:lnTo>
                    <a:pt x="14508" y="9404"/>
                  </a:lnTo>
                  <a:lnTo>
                    <a:pt x="14434" y="9452"/>
                  </a:lnTo>
                  <a:lnTo>
                    <a:pt x="14337" y="9477"/>
                  </a:lnTo>
                  <a:lnTo>
                    <a:pt x="1783" y="9477"/>
                  </a:lnTo>
                  <a:lnTo>
                    <a:pt x="1686" y="9452"/>
                  </a:lnTo>
                  <a:lnTo>
                    <a:pt x="1612" y="9404"/>
                  </a:lnTo>
                  <a:lnTo>
                    <a:pt x="1564" y="9330"/>
                  </a:lnTo>
                  <a:lnTo>
                    <a:pt x="1539" y="9233"/>
                  </a:lnTo>
                  <a:lnTo>
                    <a:pt x="1539" y="1710"/>
                  </a:lnTo>
                  <a:lnTo>
                    <a:pt x="1564" y="1613"/>
                  </a:lnTo>
                  <a:lnTo>
                    <a:pt x="1612" y="1515"/>
                  </a:lnTo>
                  <a:lnTo>
                    <a:pt x="1686" y="1466"/>
                  </a:lnTo>
                  <a:close/>
                  <a:moveTo>
                    <a:pt x="0" y="1"/>
                  </a:moveTo>
                  <a:lnTo>
                    <a:pt x="0" y="10332"/>
                  </a:lnTo>
                  <a:lnTo>
                    <a:pt x="25" y="10429"/>
                  </a:lnTo>
                  <a:lnTo>
                    <a:pt x="74" y="10527"/>
                  </a:lnTo>
                  <a:lnTo>
                    <a:pt x="147" y="10625"/>
                  </a:lnTo>
                  <a:lnTo>
                    <a:pt x="220" y="10722"/>
                  </a:lnTo>
                  <a:lnTo>
                    <a:pt x="342" y="10796"/>
                  </a:lnTo>
                  <a:lnTo>
                    <a:pt x="489" y="10869"/>
                  </a:lnTo>
                  <a:lnTo>
                    <a:pt x="635" y="10918"/>
                  </a:lnTo>
                  <a:lnTo>
                    <a:pt x="15485" y="10918"/>
                  </a:lnTo>
                  <a:lnTo>
                    <a:pt x="15631" y="10869"/>
                  </a:lnTo>
                  <a:lnTo>
                    <a:pt x="15778" y="10796"/>
                  </a:lnTo>
                  <a:lnTo>
                    <a:pt x="15900" y="10698"/>
                  </a:lnTo>
                  <a:lnTo>
                    <a:pt x="15973" y="10576"/>
                  </a:lnTo>
                  <a:lnTo>
                    <a:pt x="16046" y="10454"/>
                  </a:lnTo>
                  <a:lnTo>
                    <a:pt x="16095" y="10307"/>
                  </a:lnTo>
                  <a:lnTo>
                    <a:pt x="16120" y="10136"/>
                  </a:lnTo>
                  <a:lnTo>
                    <a:pt x="16120" y="1"/>
                  </a:lnTo>
                  <a:close/>
                </a:path>
              </a:pathLst>
            </a:custGeom>
            <a:solidFill>
              <a:srgbClr val="CC0000"/>
            </a:solidFill>
            <a:ln>
              <a:noFill/>
            </a:ln>
          </p:spPr>
          <p:txBody>
            <a:bodyPr anchorCtr="0" anchor="ctr" bIns="91425" lIns="91425" rIns="91425" wrap="square" tIns="91425">
              <a:noAutofit/>
            </a:bodyPr>
            <a:lstStyle/>
            <a:p>
              <a:pPr indent="0" lvl="0" marL="0">
                <a:spcBef>
                  <a:spcPts val="0"/>
                </a:spcBef>
                <a:spcAft>
                  <a:spcPts val="0"/>
                </a:spcAft>
                <a:buNone/>
              </a:pPr>
              <a:r>
                <a:t/>
              </a:r>
              <a:endParaRPr/>
            </a:p>
          </p:txBody>
        </p:sp>
        <p:sp>
          <p:nvSpPr>
            <p:cNvPr id="406" name="Shape 406"/>
            <p:cNvSpPr/>
            <p:nvPr/>
          </p:nvSpPr>
          <p:spPr>
            <a:xfrm>
              <a:off x="6285250" y="575150"/>
              <a:ext cx="50700" cy="48875"/>
            </a:xfrm>
            <a:custGeom>
              <a:pathLst>
                <a:path extrusionOk="0" h="1955" w="2028">
                  <a:moveTo>
                    <a:pt x="0" y="1"/>
                  </a:moveTo>
                  <a:lnTo>
                    <a:pt x="0" y="1954"/>
                  </a:lnTo>
                  <a:lnTo>
                    <a:pt x="2028" y="1954"/>
                  </a:lnTo>
                  <a:lnTo>
                    <a:pt x="2028" y="1"/>
                  </a:lnTo>
                  <a:close/>
                </a:path>
              </a:pathLst>
            </a:custGeom>
            <a:solidFill>
              <a:srgbClr val="CC0000"/>
            </a:solidFill>
            <a:ln>
              <a:noFill/>
            </a:ln>
          </p:spPr>
          <p:txBody>
            <a:bodyPr anchorCtr="0" anchor="ctr" bIns="91425" lIns="91425" rIns="91425" wrap="square" tIns="91425">
              <a:noAutofit/>
            </a:bodyPr>
            <a:lstStyle/>
            <a:p>
              <a:pPr indent="0" lvl="0" marL="0">
                <a:spcBef>
                  <a:spcPts val="0"/>
                </a:spcBef>
                <a:spcAft>
                  <a:spcPts val="0"/>
                </a:spcAft>
                <a:buNone/>
              </a:pPr>
              <a:r>
                <a:t/>
              </a:r>
              <a:endParaRPr/>
            </a:p>
          </p:txBody>
        </p:sp>
        <p:sp>
          <p:nvSpPr>
            <p:cNvPr id="407" name="Shape 407"/>
            <p:cNvSpPr/>
            <p:nvPr/>
          </p:nvSpPr>
          <p:spPr>
            <a:xfrm>
              <a:off x="6285250" y="509200"/>
              <a:ext cx="50700" cy="53775"/>
            </a:xfrm>
            <a:custGeom>
              <a:pathLst>
                <a:path extrusionOk="0" h="2151" w="2028">
                  <a:moveTo>
                    <a:pt x="0" y="1"/>
                  </a:moveTo>
                  <a:lnTo>
                    <a:pt x="0" y="2150"/>
                  </a:lnTo>
                  <a:lnTo>
                    <a:pt x="2028" y="2150"/>
                  </a:lnTo>
                  <a:lnTo>
                    <a:pt x="2028" y="1"/>
                  </a:lnTo>
                  <a:close/>
                </a:path>
              </a:pathLst>
            </a:custGeom>
            <a:solidFill>
              <a:srgbClr val="CC0000"/>
            </a:solidFill>
            <a:ln>
              <a:noFill/>
            </a:ln>
          </p:spPr>
          <p:txBody>
            <a:bodyPr anchorCtr="0" anchor="ctr" bIns="91425" lIns="91425" rIns="91425" wrap="square" tIns="91425">
              <a:noAutofit/>
            </a:bodyPr>
            <a:lstStyle/>
            <a:p>
              <a:pPr indent="0" lvl="0" marL="0">
                <a:spcBef>
                  <a:spcPts val="0"/>
                </a:spcBef>
                <a:spcAft>
                  <a:spcPts val="0"/>
                </a:spcAft>
                <a:buNone/>
              </a:pPr>
              <a:r>
                <a:t/>
              </a:r>
              <a:endParaRPr/>
            </a:p>
          </p:txBody>
        </p:sp>
        <p:sp>
          <p:nvSpPr>
            <p:cNvPr id="408" name="Shape 408"/>
            <p:cNvSpPr/>
            <p:nvPr/>
          </p:nvSpPr>
          <p:spPr>
            <a:xfrm>
              <a:off x="6285250" y="448150"/>
              <a:ext cx="50700" cy="48875"/>
            </a:xfrm>
            <a:custGeom>
              <a:pathLst>
                <a:path extrusionOk="0" h="1955" w="2028">
                  <a:moveTo>
                    <a:pt x="0" y="1"/>
                  </a:moveTo>
                  <a:lnTo>
                    <a:pt x="0" y="1954"/>
                  </a:lnTo>
                  <a:lnTo>
                    <a:pt x="2028" y="1954"/>
                  </a:lnTo>
                  <a:lnTo>
                    <a:pt x="2028" y="1"/>
                  </a:lnTo>
                  <a:close/>
                </a:path>
              </a:pathLst>
            </a:custGeom>
            <a:solidFill>
              <a:srgbClr val="CC0000"/>
            </a:solidFill>
            <a:ln>
              <a:noFill/>
            </a:ln>
          </p:spPr>
          <p:txBody>
            <a:bodyPr anchorCtr="0" anchor="ctr" bIns="91425" lIns="91425" rIns="91425" wrap="square" tIns="91425">
              <a:noAutofit/>
            </a:bodyPr>
            <a:lstStyle/>
            <a:p>
              <a:pPr indent="0" lvl="0" marL="0">
                <a:spcBef>
                  <a:spcPts val="0"/>
                </a:spcBef>
                <a:spcAft>
                  <a:spcPts val="0"/>
                </a:spcAft>
                <a:buNone/>
              </a:pPr>
              <a:r>
                <a:t/>
              </a:r>
              <a:endParaRPr/>
            </a:p>
          </p:txBody>
        </p:sp>
        <p:sp>
          <p:nvSpPr>
            <p:cNvPr id="409" name="Shape 409"/>
            <p:cNvSpPr/>
            <p:nvPr/>
          </p:nvSpPr>
          <p:spPr>
            <a:xfrm>
              <a:off x="6222350" y="575150"/>
              <a:ext cx="50700" cy="48875"/>
            </a:xfrm>
            <a:custGeom>
              <a:pathLst>
                <a:path extrusionOk="0" h="1955" w="2028">
                  <a:moveTo>
                    <a:pt x="1" y="1"/>
                  </a:moveTo>
                  <a:lnTo>
                    <a:pt x="1" y="1954"/>
                  </a:lnTo>
                  <a:lnTo>
                    <a:pt x="2028" y="1954"/>
                  </a:lnTo>
                  <a:lnTo>
                    <a:pt x="2028" y="1"/>
                  </a:lnTo>
                  <a:close/>
                </a:path>
              </a:pathLst>
            </a:custGeom>
            <a:solidFill>
              <a:srgbClr val="CC0000"/>
            </a:solidFill>
            <a:ln>
              <a:noFill/>
            </a:ln>
          </p:spPr>
          <p:txBody>
            <a:bodyPr anchorCtr="0" anchor="ctr" bIns="91425" lIns="91425" rIns="91425" wrap="square" tIns="91425">
              <a:noAutofit/>
            </a:bodyPr>
            <a:lstStyle/>
            <a:p>
              <a:pPr indent="0" lvl="0" marL="0">
                <a:spcBef>
                  <a:spcPts val="0"/>
                </a:spcBef>
                <a:spcAft>
                  <a:spcPts val="0"/>
                </a:spcAft>
                <a:buNone/>
              </a:pPr>
              <a:r>
                <a:t/>
              </a:r>
              <a:endParaRPr/>
            </a:p>
          </p:txBody>
        </p:sp>
        <p:sp>
          <p:nvSpPr>
            <p:cNvPr id="410" name="Shape 410"/>
            <p:cNvSpPr/>
            <p:nvPr/>
          </p:nvSpPr>
          <p:spPr>
            <a:xfrm>
              <a:off x="6160075" y="448150"/>
              <a:ext cx="50100" cy="48875"/>
            </a:xfrm>
            <a:custGeom>
              <a:pathLst>
                <a:path extrusionOk="0" h="1955" w="2004">
                  <a:moveTo>
                    <a:pt x="1" y="1"/>
                  </a:moveTo>
                  <a:lnTo>
                    <a:pt x="1" y="1954"/>
                  </a:lnTo>
                  <a:lnTo>
                    <a:pt x="2003" y="1954"/>
                  </a:lnTo>
                  <a:lnTo>
                    <a:pt x="2003" y="1"/>
                  </a:lnTo>
                  <a:close/>
                </a:path>
              </a:pathLst>
            </a:custGeom>
            <a:solidFill>
              <a:srgbClr val="CC0000"/>
            </a:solidFill>
            <a:ln>
              <a:noFill/>
            </a:ln>
          </p:spPr>
          <p:txBody>
            <a:bodyPr anchorCtr="0" anchor="ctr" bIns="91425" lIns="91425" rIns="91425" wrap="square" tIns="91425">
              <a:noAutofit/>
            </a:bodyPr>
            <a:lstStyle/>
            <a:p>
              <a:pPr indent="0" lvl="0" marL="0">
                <a:spcBef>
                  <a:spcPts val="0"/>
                </a:spcBef>
                <a:spcAft>
                  <a:spcPts val="0"/>
                </a:spcAft>
                <a:buNone/>
              </a:pPr>
              <a:r>
                <a:t/>
              </a:r>
              <a:endParaRPr/>
            </a:p>
          </p:txBody>
        </p:sp>
        <p:sp>
          <p:nvSpPr>
            <p:cNvPr id="411" name="Shape 411"/>
            <p:cNvSpPr/>
            <p:nvPr/>
          </p:nvSpPr>
          <p:spPr>
            <a:xfrm>
              <a:off x="6222350" y="509200"/>
              <a:ext cx="50700" cy="53775"/>
            </a:xfrm>
            <a:custGeom>
              <a:pathLst>
                <a:path extrusionOk="0" h="2151" w="2028">
                  <a:moveTo>
                    <a:pt x="1" y="1"/>
                  </a:moveTo>
                  <a:lnTo>
                    <a:pt x="1" y="2150"/>
                  </a:lnTo>
                  <a:lnTo>
                    <a:pt x="2028" y="2150"/>
                  </a:lnTo>
                  <a:lnTo>
                    <a:pt x="2028" y="1"/>
                  </a:lnTo>
                  <a:close/>
                </a:path>
              </a:pathLst>
            </a:custGeom>
            <a:solidFill>
              <a:srgbClr val="CC0000"/>
            </a:solidFill>
            <a:ln>
              <a:noFill/>
            </a:ln>
          </p:spPr>
          <p:txBody>
            <a:bodyPr anchorCtr="0" anchor="ctr" bIns="91425" lIns="91425" rIns="91425" wrap="square" tIns="91425">
              <a:noAutofit/>
            </a:bodyPr>
            <a:lstStyle/>
            <a:p>
              <a:pPr indent="0" lvl="0" marL="0">
                <a:spcBef>
                  <a:spcPts val="0"/>
                </a:spcBef>
                <a:spcAft>
                  <a:spcPts val="0"/>
                </a:spcAft>
                <a:buNone/>
              </a:pPr>
              <a:r>
                <a:t/>
              </a:r>
              <a:endParaRPr/>
            </a:p>
          </p:txBody>
        </p:sp>
        <p:sp>
          <p:nvSpPr>
            <p:cNvPr id="412" name="Shape 412"/>
            <p:cNvSpPr/>
            <p:nvPr/>
          </p:nvSpPr>
          <p:spPr>
            <a:xfrm>
              <a:off x="6222350" y="448150"/>
              <a:ext cx="50700" cy="48875"/>
            </a:xfrm>
            <a:custGeom>
              <a:pathLst>
                <a:path extrusionOk="0" h="1955" w="2028">
                  <a:moveTo>
                    <a:pt x="1" y="1"/>
                  </a:moveTo>
                  <a:lnTo>
                    <a:pt x="1" y="1954"/>
                  </a:lnTo>
                  <a:lnTo>
                    <a:pt x="2028" y="1954"/>
                  </a:lnTo>
                  <a:lnTo>
                    <a:pt x="2028" y="1"/>
                  </a:lnTo>
                  <a:close/>
                </a:path>
              </a:pathLst>
            </a:custGeom>
            <a:solidFill>
              <a:srgbClr val="CC0000"/>
            </a:solidFill>
            <a:ln>
              <a:noFill/>
            </a:ln>
          </p:spPr>
          <p:txBody>
            <a:bodyPr anchorCtr="0" anchor="ctr" bIns="91425" lIns="91425" rIns="91425" wrap="square" tIns="91425">
              <a:noAutofit/>
            </a:bodyPr>
            <a:lstStyle/>
            <a:p>
              <a:pPr indent="0" lvl="0" marL="0">
                <a:spcBef>
                  <a:spcPts val="0"/>
                </a:spcBef>
                <a:spcAft>
                  <a:spcPts val="0"/>
                </a:spcAft>
                <a:buNone/>
              </a:pPr>
              <a:r>
                <a:t/>
              </a:r>
              <a:endParaRPr/>
            </a:p>
          </p:txBody>
        </p:sp>
      </p:grpSp>
      <p:pic>
        <p:nvPicPr>
          <p:cNvPr id="413" name="Shape 413">
            <a:hlinkClick r:id="rId3"/>
          </p:cNvPr>
          <p:cNvPicPr preferRelativeResize="0"/>
          <p:nvPr/>
        </p:nvPicPr>
        <p:blipFill>
          <a:blip r:embed="rId4">
            <a:alphaModFix/>
          </a:blip>
          <a:stretch>
            <a:fillRect/>
          </a:stretch>
        </p:blipFill>
        <p:spPr>
          <a:xfrm>
            <a:off x="252725" y="4292203"/>
            <a:ext cx="592650" cy="592626"/>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7" name="Shape 417"/>
        <p:cNvGrpSpPr/>
        <p:nvPr/>
      </p:nvGrpSpPr>
      <p:grpSpPr>
        <a:xfrm>
          <a:off x="0" y="0"/>
          <a:ext cx="0" cy="0"/>
          <a:chOff x="0" y="0"/>
          <a:chExt cx="0" cy="0"/>
        </a:xfrm>
      </p:grpSpPr>
      <p:sp>
        <p:nvSpPr>
          <p:cNvPr id="418" name="Shape 418"/>
          <p:cNvSpPr txBox="1"/>
          <p:nvPr>
            <p:ph type="title"/>
          </p:nvPr>
        </p:nvSpPr>
        <p:spPr>
          <a:xfrm>
            <a:off x="1031425" y="750150"/>
            <a:ext cx="7081200" cy="539100"/>
          </a:xfrm>
          <a:prstGeom prst="rect">
            <a:avLst/>
          </a:prstGeom>
        </p:spPr>
        <p:txBody>
          <a:bodyPr anchorCtr="0" anchor="t" bIns="91425" lIns="91425" rIns="91425" wrap="square" tIns="91425">
            <a:noAutofit/>
          </a:bodyPr>
          <a:lstStyle/>
          <a:p>
            <a:pPr indent="0" lvl="0" marL="0">
              <a:spcBef>
                <a:spcPts val="0"/>
              </a:spcBef>
              <a:spcAft>
                <a:spcPts val="0"/>
              </a:spcAft>
              <a:buClr>
                <a:schemeClr val="dk1"/>
              </a:buClr>
              <a:buSzPts val="1100"/>
              <a:buFont typeface="Arial"/>
              <a:buNone/>
            </a:pPr>
            <a:r>
              <a:rPr b="1" i="0" lang="en" sz="2400">
                <a:latin typeface="Muli"/>
                <a:ea typeface="Muli"/>
                <a:cs typeface="Muli"/>
                <a:sym typeface="Muli"/>
              </a:rPr>
              <a:t>Revenue Model</a:t>
            </a:r>
            <a:endParaRPr b="1"/>
          </a:p>
        </p:txBody>
      </p:sp>
      <p:sp>
        <p:nvSpPr>
          <p:cNvPr id="419" name="Shape 419"/>
          <p:cNvSpPr txBox="1"/>
          <p:nvPr>
            <p:ph idx="1" type="body"/>
          </p:nvPr>
        </p:nvSpPr>
        <p:spPr>
          <a:xfrm>
            <a:off x="1031425" y="2046225"/>
            <a:ext cx="7081200" cy="2549400"/>
          </a:xfrm>
          <a:prstGeom prst="rect">
            <a:avLst/>
          </a:prstGeom>
        </p:spPr>
        <p:txBody>
          <a:bodyPr anchorCtr="0" anchor="ctr" bIns="91425" lIns="91425" rIns="91425" wrap="square" tIns="91425">
            <a:noAutofit/>
          </a:bodyPr>
          <a:lstStyle/>
          <a:p>
            <a:pPr indent="-368300" lvl="0" marL="457200">
              <a:lnSpc>
                <a:spcPct val="200000"/>
              </a:lnSpc>
              <a:spcBef>
                <a:spcPts val="0"/>
              </a:spcBef>
              <a:spcAft>
                <a:spcPts val="0"/>
              </a:spcAft>
              <a:buClr>
                <a:srgbClr val="000000"/>
              </a:buClr>
              <a:buSzPts val="2200"/>
              <a:buFont typeface="Muli"/>
              <a:buChar char="➜"/>
            </a:pPr>
            <a:r>
              <a:rPr lang="en" sz="2200">
                <a:latin typeface="Muli"/>
                <a:ea typeface="Muli"/>
                <a:cs typeface="Muli"/>
                <a:sym typeface="Muli"/>
              </a:rPr>
              <a:t>Paid business page</a:t>
            </a:r>
            <a:endParaRPr sz="2200">
              <a:latin typeface="Muli"/>
              <a:ea typeface="Muli"/>
              <a:cs typeface="Muli"/>
              <a:sym typeface="Muli"/>
            </a:endParaRPr>
          </a:p>
          <a:p>
            <a:pPr indent="-368300" lvl="0" marL="457200" rtl="0">
              <a:lnSpc>
                <a:spcPct val="200000"/>
              </a:lnSpc>
              <a:spcBef>
                <a:spcPts val="0"/>
              </a:spcBef>
              <a:spcAft>
                <a:spcPts val="0"/>
              </a:spcAft>
              <a:buClr>
                <a:srgbClr val="000000"/>
              </a:buClr>
              <a:buSzPts val="2200"/>
              <a:buFont typeface="Muli"/>
              <a:buChar char="➜"/>
            </a:pPr>
            <a:r>
              <a:rPr lang="en" sz="2200">
                <a:latin typeface="Muli"/>
                <a:ea typeface="Muli"/>
                <a:cs typeface="Muli"/>
                <a:sym typeface="Muli"/>
              </a:rPr>
              <a:t>User Data </a:t>
            </a:r>
            <a:endParaRPr sz="2200">
              <a:solidFill>
                <a:schemeClr val="dk1"/>
              </a:solidFill>
              <a:latin typeface="Muli"/>
              <a:ea typeface="Muli"/>
              <a:cs typeface="Muli"/>
              <a:sym typeface="Muli"/>
            </a:endParaRPr>
          </a:p>
          <a:p>
            <a:pPr indent="-368300" lvl="0" marL="457200">
              <a:lnSpc>
                <a:spcPct val="200000"/>
              </a:lnSpc>
              <a:spcBef>
                <a:spcPts val="0"/>
              </a:spcBef>
              <a:spcAft>
                <a:spcPts val="0"/>
              </a:spcAft>
              <a:buClr>
                <a:schemeClr val="lt1"/>
              </a:buClr>
              <a:buSzPts val="2200"/>
              <a:buFont typeface="Muli"/>
              <a:buChar char="➜"/>
            </a:pPr>
            <a:r>
              <a:t/>
            </a:r>
            <a:endParaRPr sz="2200">
              <a:latin typeface="Muli"/>
              <a:ea typeface="Muli"/>
              <a:cs typeface="Muli"/>
              <a:sym typeface="Muli"/>
            </a:endParaRPr>
          </a:p>
        </p:txBody>
      </p:sp>
      <p:sp>
        <p:nvSpPr>
          <p:cNvPr id="420" name="Shape 420"/>
          <p:cNvSpPr/>
          <p:nvPr/>
        </p:nvSpPr>
        <p:spPr>
          <a:xfrm>
            <a:off x="4393359" y="66594"/>
            <a:ext cx="357347" cy="280986"/>
          </a:xfrm>
          <a:custGeom>
            <a:pathLst>
              <a:path extrusionOk="0" h="14557" w="18513">
                <a:moveTo>
                  <a:pt x="9159" y="2125"/>
                </a:moveTo>
                <a:lnTo>
                  <a:pt x="9403" y="2150"/>
                </a:lnTo>
                <a:lnTo>
                  <a:pt x="9672" y="2198"/>
                </a:lnTo>
                <a:lnTo>
                  <a:pt x="9916" y="2272"/>
                </a:lnTo>
                <a:lnTo>
                  <a:pt x="10160" y="2345"/>
                </a:lnTo>
                <a:lnTo>
                  <a:pt x="10404" y="2443"/>
                </a:lnTo>
                <a:lnTo>
                  <a:pt x="10624" y="2565"/>
                </a:lnTo>
                <a:lnTo>
                  <a:pt x="10820" y="2687"/>
                </a:lnTo>
                <a:lnTo>
                  <a:pt x="10893" y="2760"/>
                </a:lnTo>
                <a:lnTo>
                  <a:pt x="10942" y="2858"/>
                </a:lnTo>
                <a:lnTo>
                  <a:pt x="10942" y="2956"/>
                </a:lnTo>
                <a:lnTo>
                  <a:pt x="10917" y="3078"/>
                </a:lnTo>
                <a:lnTo>
                  <a:pt x="10844" y="3151"/>
                </a:lnTo>
                <a:lnTo>
                  <a:pt x="10771" y="3200"/>
                </a:lnTo>
                <a:lnTo>
                  <a:pt x="10698" y="3224"/>
                </a:lnTo>
                <a:lnTo>
                  <a:pt x="10600" y="3175"/>
                </a:lnTo>
                <a:lnTo>
                  <a:pt x="10404" y="3053"/>
                </a:lnTo>
                <a:lnTo>
                  <a:pt x="10209" y="2956"/>
                </a:lnTo>
                <a:lnTo>
                  <a:pt x="10014" y="2882"/>
                </a:lnTo>
                <a:lnTo>
                  <a:pt x="9794" y="2809"/>
                </a:lnTo>
                <a:lnTo>
                  <a:pt x="9574" y="2760"/>
                </a:lnTo>
                <a:lnTo>
                  <a:pt x="9354" y="2711"/>
                </a:lnTo>
                <a:lnTo>
                  <a:pt x="9110" y="2687"/>
                </a:lnTo>
                <a:lnTo>
                  <a:pt x="8646" y="2687"/>
                </a:lnTo>
                <a:lnTo>
                  <a:pt x="8426" y="2711"/>
                </a:lnTo>
                <a:lnTo>
                  <a:pt x="8206" y="2760"/>
                </a:lnTo>
                <a:lnTo>
                  <a:pt x="7987" y="2809"/>
                </a:lnTo>
                <a:lnTo>
                  <a:pt x="7767" y="2882"/>
                </a:lnTo>
                <a:lnTo>
                  <a:pt x="7547" y="2956"/>
                </a:lnTo>
                <a:lnTo>
                  <a:pt x="7352" y="3053"/>
                </a:lnTo>
                <a:lnTo>
                  <a:pt x="7181" y="3175"/>
                </a:lnTo>
                <a:lnTo>
                  <a:pt x="7107" y="3200"/>
                </a:lnTo>
                <a:lnTo>
                  <a:pt x="7059" y="3224"/>
                </a:lnTo>
                <a:lnTo>
                  <a:pt x="7010" y="3200"/>
                </a:lnTo>
                <a:lnTo>
                  <a:pt x="6936" y="3175"/>
                </a:lnTo>
                <a:lnTo>
                  <a:pt x="6888" y="3127"/>
                </a:lnTo>
                <a:lnTo>
                  <a:pt x="6863" y="3078"/>
                </a:lnTo>
                <a:lnTo>
                  <a:pt x="6839" y="2956"/>
                </a:lnTo>
                <a:lnTo>
                  <a:pt x="6839" y="2858"/>
                </a:lnTo>
                <a:lnTo>
                  <a:pt x="6888" y="2760"/>
                </a:lnTo>
                <a:lnTo>
                  <a:pt x="6936" y="2687"/>
                </a:lnTo>
                <a:lnTo>
                  <a:pt x="7156" y="2565"/>
                </a:lnTo>
                <a:lnTo>
                  <a:pt x="7376" y="2443"/>
                </a:lnTo>
                <a:lnTo>
                  <a:pt x="7620" y="2345"/>
                </a:lnTo>
                <a:lnTo>
                  <a:pt x="7864" y="2272"/>
                </a:lnTo>
                <a:lnTo>
                  <a:pt x="8109" y="2198"/>
                </a:lnTo>
                <a:lnTo>
                  <a:pt x="8377" y="2150"/>
                </a:lnTo>
                <a:lnTo>
                  <a:pt x="8622" y="2125"/>
                </a:lnTo>
                <a:close/>
                <a:moveTo>
                  <a:pt x="3761" y="5373"/>
                </a:moveTo>
                <a:lnTo>
                  <a:pt x="3884" y="5398"/>
                </a:lnTo>
                <a:lnTo>
                  <a:pt x="4030" y="5447"/>
                </a:lnTo>
                <a:lnTo>
                  <a:pt x="4128" y="5496"/>
                </a:lnTo>
                <a:lnTo>
                  <a:pt x="4250" y="5569"/>
                </a:lnTo>
                <a:lnTo>
                  <a:pt x="4323" y="5691"/>
                </a:lnTo>
                <a:lnTo>
                  <a:pt x="4372" y="5789"/>
                </a:lnTo>
                <a:lnTo>
                  <a:pt x="4421" y="5911"/>
                </a:lnTo>
                <a:lnTo>
                  <a:pt x="4445" y="6057"/>
                </a:lnTo>
                <a:lnTo>
                  <a:pt x="4421" y="6204"/>
                </a:lnTo>
                <a:lnTo>
                  <a:pt x="4372" y="6326"/>
                </a:lnTo>
                <a:lnTo>
                  <a:pt x="4323" y="6448"/>
                </a:lnTo>
                <a:lnTo>
                  <a:pt x="4250" y="6546"/>
                </a:lnTo>
                <a:lnTo>
                  <a:pt x="4128" y="6619"/>
                </a:lnTo>
                <a:lnTo>
                  <a:pt x="4030" y="6692"/>
                </a:lnTo>
                <a:lnTo>
                  <a:pt x="3884" y="6717"/>
                </a:lnTo>
                <a:lnTo>
                  <a:pt x="3761" y="6741"/>
                </a:lnTo>
                <a:lnTo>
                  <a:pt x="3615" y="6717"/>
                </a:lnTo>
                <a:lnTo>
                  <a:pt x="3493" y="6692"/>
                </a:lnTo>
                <a:lnTo>
                  <a:pt x="3371" y="6619"/>
                </a:lnTo>
                <a:lnTo>
                  <a:pt x="3273" y="6546"/>
                </a:lnTo>
                <a:lnTo>
                  <a:pt x="3200" y="6448"/>
                </a:lnTo>
                <a:lnTo>
                  <a:pt x="3126" y="6326"/>
                </a:lnTo>
                <a:lnTo>
                  <a:pt x="3102" y="6204"/>
                </a:lnTo>
                <a:lnTo>
                  <a:pt x="3078" y="6057"/>
                </a:lnTo>
                <a:lnTo>
                  <a:pt x="3102" y="5911"/>
                </a:lnTo>
                <a:lnTo>
                  <a:pt x="3126" y="5789"/>
                </a:lnTo>
                <a:lnTo>
                  <a:pt x="3200" y="5691"/>
                </a:lnTo>
                <a:lnTo>
                  <a:pt x="3273" y="5569"/>
                </a:lnTo>
                <a:lnTo>
                  <a:pt x="3371" y="5496"/>
                </a:lnTo>
                <a:lnTo>
                  <a:pt x="3493" y="5447"/>
                </a:lnTo>
                <a:lnTo>
                  <a:pt x="3615" y="5398"/>
                </a:lnTo>
                <a:lnTo>
                  <a:pt x="3761" y="5373"/>
                </a:lnTo>
                <a:close/>
                <a:moveTo>
                  <a:pt x="17609" y="6741"/>
                </a:moveTo>
                <a:lnTo>
                  <a:pt x="17609" y="6790"/>
                </a:lnTo>
                <a:lnTo>
                  <a:pt x="17585" y="6888"/>
                </a:lnTo>
                <a:lnTo>
                  <a:pt x="17560" y="6937"/>
                </a:lnTo>
                <a:lnTo>
                  <a:pt x="17512" y="7010"/>
                </a:lnTo>
                <a:lnTo>
                  <a:pt x="17365" y="7132"/>
                </a:lnTo>
                <a:lnTo>
                  <a:pt x="17365" y="7132"/>
                </a:lnTo>
                <a:lnTo>
                  <a:pt x="17389" y="7010"/>
                </a:lnTo>
                <a:lnTo>
                  <a:pt x="17414" y="6863"/>
                </a:lnTo>
                <a:lnTo>
                  <a:pt x="17463" y="6790"/>
                </a:lnTo>
                <a:lnTo>
                  <a:pt x="17512" y="6766"/>
                </a:lnTo>
                <a:lnTo>
                  <a:pt x="17560" y="6741"/>
                </a:lnTo>
                <a:close/>
                <a:moveTo>
                  <a:pt x="4836" y="0"/>
                </a:moveTo>
                <a:lnTo>
                  <a:pt x="4738" y="196"/>
                </a:lnTo>
                <a:lnTo>
                  <a:pt x="4641" y="391"/>
                </a:lnTo>
                <a:lnTo>
                  <a:pt x="4543" y="684"/>
                </a:lnTo>
                <a:lnTo>
                  <a:pt x="4445" y="1002"/>
                </a:lnTo>
                <a:lnTo>
                  <a:pt x="4396" y="1393"/>
                </a:lnTo>
                <a:lnTo>
                  <a:pt x="4372" y="1783"/>
                </a:lnTo>
                <a:lnTo>
                  <a:pt x="4372" y="2003"/>
                </a:lnTo>
                <a:lnTo>
                  <a:pt x="4421" y="2223"/>
                </a:lnTo>
                <a:lnTo>
                  <a:pt x="4079" y="2443"/>
                </a:lnTo>
                <a:lnTo>
                  <a:pt x="3688" y="2736"/>
                </a:lnTo>
                <a:lnTo>
                  <a:pt x="3273" y="3151"/>
                </a:lnTo>
                <a:lnTo>
                  <a:pt x="2833" y="3615"/>
                </a:lnTo>
                <a:lnTo>
                  <a:pt x="2418" y="4128"/>
                </a:lnTo>
                <a:lnTo>
                  <a:pt x="2027" y="4665"/>
                </a:lnTo>
                <a:lnTo>
                  <a:pt x="1856" y="4958"/>
                </a:lnTo>
                <a:lnTo>
                  <a:pt x="1710" y="5251"/>
                </a:lnTo>
                <a:lnTo>
                  <a:pt x="1563" y="5544"/>
                </a:lnTo>
                <a:lnTo>
                  <a:pt x="1466" y="5813"/>
                </a:lnTo>
                <a:lnTo>
                  <a:pt x="562" y="5813"/>
                </a:lnTo>
                <a:lnTo>
                  <a:pt x="464" y="5838"/>
                </a:lnTo>
                <a:lnTo>
                  <a:pt x="342" y="5862"/>
                </a:lnTo>
                <a:lnTo>
                  <a:pt x="244" y="5911"/>
                </a:lnTo>
                <a:lnTo>
                  <a:pt x="171" y="5984"/>
                </a:lnTo>
                <a:lnTo>
                  <a:pt x="98" y="6057"/>
                </a:lnTo>
                <a:lnTo>
                  <a:pt x="49" y="6155"/>
                </a:lnTo>
                <a:lnTo>
                  <a:pt x="25" y="6277"/>
                </a:lnTo>
                <a:lnTo>
                  <a:pt x="0" y="6375"/>
                </a:lnTo>
                <a:lnTo>
                  <a:pt x="0" y="8622"/>
                </a:lnTo>
                <a:lnTo>
                  <a:pt x="25" y="8744"/>
                </a:lnTo>
                <a:lnTo>
                  <a:pt x="49" y="8842"/>
                </a:lnTo>
                <a:lnTo>
                  <a:pt x="98" y="8939"/>
                </a:lnTo>
                <a:lnTo>
                  <a:pt x="171" y="9013"/>
                </a:lnTo>
                <a:lnTo>
                  <a:pt x="244" y="9086"/>
                </a:lnTo>
                <a:lnTo>
                  <a:pt x="342" y="9135"/>
                </a:lnTo>
                <a:lnTo>
                  <a:pt x="464" y="9183"/>
                </a:lnTo>
                <a:lnTo>
                  <a:pt x="1514" y="9183"/>
                </a:lnTo>
                <a:lnTo>
                  <a:pt x="1588" y="9379"/>
                </a:lnTo>
                <a:lnTo>
                  <a:pt x="1685" y="9599"/>
                </a:lnTo>
                <a:lnTo>
                  <a:pt x="1930" y="10014"/>
                </a:lnTo>
                <a:lnTo>
                  <a:pt x="2223" y="10405"/>
                </a:lnTo>
                <a:lnTo>
                  <a:pt x="2589" y="10795"/>
                </a:lnTo>
                <a:lnTo>
                  <a:pt x="2980" y="11162"/>
                </a:lnTo>
                <a:lnTo>
                  <a:pt x="3419" y="11504"/>
                </a:lnTo>
                <a:lnTo>
                  <a:pt x="3908" y="11821"/>
                </a:lnTo>
                <a:lnTo>
                  <a:pt x="4421" y="12065"/>
                </a:lnTo>
                <a:lnTo>
                  <a:pt x="4421" y="14557"/>
                </a:lnTo>
                <a:lnTo>
                  <a:pt x="5105" y="14557"/>
                </a:lnTo>
                <a:lnTo>
                  <a:pt x="6326" y="12896"/>
                </a:lnTo>
                <a:lnTo>
                  <a:pt x="6936" y="13067"/>
                </a:lnTo>
                <a:lnTo>
                  <a:pt x="7571" y="13164"/>
                </a:lnTo>
                <a:lnTo>
                  <a:pt x="8231" y="13238"/>
                </a:lnTo>
                <a:lnTo>
                  <a:pt x="8890" y="13262"/>
                </a:lnTo>
                <a:lnTo>
                  <a:pt x="9550" y="13238"/>
                </a:lnTo>
                <a:lnTo>
                  <a:pt x="10209" y="13164"/>
                </a:lnTo>
                <a:lnTo>
                  <a:pt x="10844" y="13067"/>
                </a:lnTo>
                <a:lnTo>
                  <a:pt x="11455" y="12896"/>
                </a:lnTo>
                <a:lnTo>
                  <a:pt x="12627" y="14557"/>
                </a:lnTo>
                <a:lnTo>
                  <a:pt x="13384" y="14557"/>
                </a:lnTo>
                <a:lnTo>
                  <a:pt x="13384" y="12065"/>
                </a:lnTo>
                <a:lnTo>
                  <a:pt x="13726" y="11919"/>
                </a:lnTo>
                <a:lnTo>
                  <a:pt x="14044" y="11748"/>
                </a:lnTo>
                <a:lnTo>
                  <a:pt x="14337" y="11577"/>
                </a:lnTo>
                <a:lnTo>
                  <a:pt x="14630" y="11382"/>
                </a:lnTo>
                <a:lnTo>
                  <a:pt x="14898" y="11162"/>
                </a:lnTo>
                <a:lnTo>
                  <a:pt x="15143" y="10942"/>
                </a:lnTo>
                <a:lnTo>
                  <a:pt x="15387" y="10698"/>
                </a:lnTo>
                <a:lnTo>
                  <a:pt x="15607" y="10429"/>
                </a:lnTo>
                <a:lnTo>
                  <a:pt x="15778" y="10160"/>
                </a:lnTo>
                <a:lnTo>
                  <a:pt x="15949" y="9892"/>
                </a:lnTo>
                <a:lnTo>
                  <a:pt x="16119" y="9599"/>
                </a:lnTo>
                <a:lnTo>
                  <a:pt x="16242" y="9281"/>
                </a:lnTo>
                <a:lnTo>
                  <a:pt x="16364" y="8964"/>
                </a:lnTo>
                <a:lnTo>
                  <a:pt x="16437" y="8622"/>
                </a:lnTo>
                <a:lnTo>
                  <a:pt x="16510" y="8280"/>
                </a:lnTo>
                <a:lnTo>
                  <a:pt x="16559" y="7938"/>
                </a:lnTo>
                <a:lnTo>
                  <a:pt x="16974" y="7938"/>
                </a:lnTo>
                <a:lnTo>
                  <a:pt x="17096" y="7913"/>
                </a:lnTo>
                <a:lnTo>
                  <a:pt x="17316" y="8109"/>
                </a:lnTo>
                <a:lnTo>
                  <a:pt x="17536" y="8231"/>
                </a:lnTo>
                <a:lnTo>
                  <a:pt x="17780" y="8329"/>
                </a:lnTo>
                <a:lnTo>
                  <a:pt x="18024" y="8353"/>
                </a:lnTo>
                <a:lnTo>
                  <a:pt x="18171" y="8353"/>
                </a:lnTo>
                <a:lnTo>
                  <a:pt x="18318" y="8304"/>
                </a:lnTo>
                <a:lnTo>
                  <a:pt x="18415" y="8255"/>
                </a:lnTo>
                <a:lnTo>
                  <a:pt x="18464" y="8158"/>
                </a:lnTo>
                <a:lnTo>
                  <a:pt x="18513" y="8060"/>
                </a:lnTo>
                <a:lnTo>
                  <a:pt x="18488" y="7962"/>
                </a:lnTo>
                <a:lnTo>
                  <a:pt x="18440" y="7865"/>
                </a:lnTo>
                <a:lnTo>
                  <a:pt x="18342" y="7791"/>
                </a:lnTo>
                <a:lnTo>
                  <a:pt x="18244" y="7767"/>
                </a:lnTo>
                <a:lnTo>
                  <a:pt x="18147" y="7767"/>
                </a:lnTo>
                <a:lnTo>
                  <a:pt x="18024" y="7791"/>
                </a:lnTo>
                <a:lnTo>
                  <a:pt x="17902" y="7767"/>
                </a:lnTo>
                <a:lnTo>
                  <a:pt x="17756" y="7718"/>
                </a:lnTo>
                <a:lnTo>
                  <a:pt x="17634" y="7645"/>
                </a:lnTo>
                <a:lnTo>
                  <a:pt x="17780" y="7523"/>
                </a:lnTo>
                <a:lnTo>
                  <a:pt x="17927" y="7376"/>
                </a:lnTo>
                <a:lnTo>
                  <a:pt x="18049" y="7230"/>
                </a:lnTo>
                <a:lnTo>
                  <a:pt x="18122" y="7059"/>
                </a:lnTo>
                <a:lnTo>
                  <a:pt x="18171" y="6888"/>
                </a:lnTo>
                <a:lnTo>
                  <a:pt x="18171" y="6717"/>
                </a:lnTo>
                <a:lnTo>
                  <a:pt x="18147" y="6546"/>
                </a:lnTo>
                <a:lnTo>
                  <a:pt x="18073" y="6424"/>
                </a:lnTo>
                <a:lnTo>
                  <a:pt x="18000" y="6326"/>
                </a:lnTo>
                <a:lnTo>
                  <a:pt x="17902" y="6253"/>
                </a:lnTo>
                <a:lnTo>
                  <a:pt x="17805" y="6204"/>
                </a:lnTo>
                <a:lnTo>
                  <a:pt x="17683" y="6179"/>
                </a:lnTo>
                <a:lnTo>
                  <a:pt x="17560" y="6179"/>
                </a:lnTo>
                <a:lnTo>
                  <a:pt x="17438" y="6204"/>
                </a:lnTo>
                <a:lnTo>
                  <a:pt x="17341" y="6228"/>
                </a:lnTo>
                <a:lnTo>
                  <a:pt x="17243" y="6277"/>
                </a:lnTo>
                <a:lnTo>
                  <a:pt x="17145" y="6326"/>
                </a:lnTo>
                <a:lnTo>
                  <a:pt x="17048" y="6424"/>
                </a:lnTo>
                <a:lnTo>
                  <a:pt x="16974" y="6497"/>
                </a:lnTo>
                <a:lnTo>
                  <a:pt x="16925" y="6619"/>
                </a:lnTo>
                <a:lnTo>
                  <a:pt x="16852" y="6790"/>
                </a:lnTo>
                <a:lnTo>
                  <a:pt x="16803" y="6985"/>
                </a:lnTo>
                <a:lnTo>
                  <a:pt x="16803" y="7181"/>
                </a:lnTo>
                <a:lnTo>
                  <a:pt x="16828" y="7376"/>
                </a:lnTo>
                <a:lnTo>
                  <a:pt x="16706" y="7376"/>
                </a:lnTo>
                <a:lnTo>
                  <a:pt x="16584" y="7352"/>
                </a:lnTo>
                <a:lnTo>
                  <a:pt x="16559" y="7034"/>
                </a:lnTo>
                <a:lnTo>
                  <a:pt x="16535" y="6717"/>
                </a:lnTo>
                <a:lnTo>
                  <a:pt x="16486" y="6399"/>
                </a:lnTo>
                <a:lnTo>
                  <a:pt x="16413" y="6082"/>
                </a:lnTo>
                <a:lnTo>
                  <a:pt x="16315" y="5764"/>
                </a:lnTo>
                <a:lnTo>
                  <a:pt x="16217" y="5471"/>
                </a:lnTo>
                <a:lnTo>
                  <a:pt x="16095" y="5178"/>
                </a:lnTo>
                <a:lnTo>
                  <a:pt x="15949" y="4885"/>
                </a:lnTo>
                <a:lnTo>
                  <a:pt x="15802" y="4616"/>
                </a:lnTo>
                <a:lnTo>
                  <a:pt x="15631" y="4323"/>
                </a:lnTo>
                <a:lnTo>
                  <a:pt x="15436" y="4079"/>
                </a:lnTo>
                <a:lnTo>
                  <a:pt x="15240" y="3810"/>
                </a:lnTo>
                <a:lnTo>
                  <a:pt x="15020" y="3566"/>
                </a:lnTo>
                <a:lnTo>
                  <a:pt x="14801" y="3322"/>
                </a:lnTo>
                <a:lnTo>
                  <a:pt x="14556" y="3102"/>
                </a:lnTo>
                <a:lnTo>
                  <a:pt x="14312" y="2882"/>
                </a:lnTo>
                <a:lnTo>
                  <a:pt x="14044" y="2663"/>
                </a:lnTo>
                <a:lnTo>
                  <a:pt x="13750" y="2467"/>
                </a:lnTo>
                <a:lnTo>
                  <a:pt x="13457" y="2272"/>
                </a:lnTo>
                <a:lnTo>
                  <a:pt x="13164" y="2101"/>
                </a:lnTo>
                <a:lnTo>
                  <a:pt x="12847" y="1930"/>
                </a:lnTo>
                <a:lnTo>
                  <a:pt x="12529" y="1783"/>
                </a:lnTo>
                <a:lnTo>
                  <a:pt x="12212" y="1637"/>
                </a:lnTo>
                <a:lnTo>
                  <a:pt x="11870" y="1515"/>
                </a:lnTo>
                <a:lnTo>
                  <a:pt x="11528" y="1393"/>
                </a:lnTo>
                <a:lnTo>
                  <a:pt x="11162" y="1295"/>
                </a:lnTo>
                <a:lnTo>
                  <a:pt x="10795" y="1222"/>
                </a:lnTo>
                <a:lnTo>
                  <a:pt x="10429" y="1148"/>
                </a:lnTo>
                <a:lnTo>
                  <a:pt x="10063" y="1099"/>
                </a:lnTo>
                <a:lnTo>
                  <a:pt x="9672" y="1051"/>
                </a:lnTo>
                <a:lnTo>
                  <a:pt x="9281" y="1026"/>
                </a:lnTo>
                <a:lnTo>
                  <a:pt x="8353" y="1026"/>
                </a:lnTo>
                <a:lnTo>
                  <a:pt x="7816" y="1075"/>
                </a:lnTo>
                <a:lnTo>
                  <a:pt x="7278" y="1148"/>
                </a:lnTo>
                <a:lnTo>
                  <a:pt x="6765" y="1270"/>
                </a:lnTo>
                <a:lnTo>
                  <a:pt x="6619" y="1051"/>
                </a:lnTo>
                <a:lnTo>
                  <a:pt x="6472" y="880"/>
                </a:lnTo>
                <a:lnTo>
                  <a:pt x="6301" y="709"/>
                </a:lnTo>
                <a:lnTo>
                  <a:pt x="6155" y="562"/>
                </a:lnTo>
                <a:lnTo>
                  <a:pt x="5984" y="440"/>
                </a:lnTo>
                <a:lnTo>
                  <a:pt x="5837" y="342"/>
                </a:lnTo>
                <a:lnTo>
                  <a:pt x="5520" y="196"/>
                </a:lnTo>
                <a:lnTo>
                  <a:pt x="5251" y="98"/>
                </a:lnTo>
                <a:lnTo>
                  <a:pt x="5031" y="49"/>
                </a:lnTo>
                <a:lnTo>
                  <a:pt x="4836" y="0"/>
                </a:lnTo>
                <a:close/>
              </a:path>
            </a:pathLst>
          </a:custGeom>
          <a:solidFill>
            <a:srgbClr val="CC0000"/>
          </a:solidFill>
          <a:ln>
            <a:noFill/>
          </a:ln>
        </p:spPr>
        <p:txBody>
          <a:bodyPr anchorCtr="0" anchor="ctr" bIns="91425" lIns="91425" rIns="91425" wrap="square" tIns="91425">
            <a:noAutofit/>
          </a:bodyPr>
          <a:lstStyle/>
          <a:p>
            <a:pPr indent="0" lvl="0" marL="0">
              <a:spcBef>
                <a:spcPts val="0"/>
              </a:spcBef>
              <a:spcAft>
                <a:spcPts val="0"/>
              </a:spcAft>
              <a:buNone/>
            </a:pPr>
            <a:r>
              <a:t/>
            </a:r>
            <a:endParaRPr/>
          </a:p>
        </p:txBody>
      </p:sp>
      <p:pic>
        <p:nvPicPr>
          <p:cNvPr id="421" name="Shape 421">
            <a:hlinkClick r:id="rId3"/>
          </p:cNvPr>
          <p:cNvPicPr preferRelativeResize="0"/>
          <p:nvPr/>
        </p:nvPicPr>
        <p:blipFill>
          <a:blip r:embed="rId4">
            <a:alphaModFix/>
          </a:blip>
          <a:stretch>
            <a:fillRect/>
          </a:stretch>
        </p:blipFill>
        <p:spPr>
          <a:xfrm>
            <a:off x="252725" y="4292203"/>
            <a:ext cx="592650" cy="592626"/>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5" name="Shape 425"/>
        <p:cNvGrpSpPr/>
        <p:nvPr/>
      </p:nvGrpSpPr>
      <p:grpSpPr>
        <a:xfrm>
          <a:off x="0" y="0"/>
          <a:ext cx="0" cy="0"/>
          <a:chOff x="0" y="0"/>
          <a:chExt cx="0" cy="0"/>
        </a:xfrm>
      </p:grpSpPr>
      <p:sp>
        <p:nvSpPr>
          <p:cNvPr id="426" name="Shape 426"/>
          <p:cNvSpPr txBox="1"/>
          <p:nvPr>
            <p:ph type="title"/>
          </p:nvPr>
        </p:nvSpPr>
        <p:spPr>
          <a:xfrm>
            <a:off x="1031425" y="750150"/>
            <a:ext cx="7081200" cy="539100"/>
          </a:xfrm>
          <a:prstGeom prst="rect">
            <a:avLst/>
          </a:prstGeom>
        </p:spPr>
        <p:txBody>
          <a:bodyPr anchorCtr="0" anchor="t" bIns="91425" lIns="91425" rIns="91425" wrap="square" tIns="91425">
            <a:noAutofit/>
          </a:bodyPr>
          <a:lstStyle/>
          <a:p>
            <a:pPr indent="0" lvl="0" marL="0">
              <a:spcBef>
                <a:spcPts val="0"/>
              </a:spcBef>
              <a:spcAft>
                <a:spcPts val="0"/>
              </a:spcAft>
              <a:buClr>
                <a:schemeClr val="dk1"/>
              </a:buClr>
              <a:buSzPts val="1100"/>
              <a:buFont typeface="Arial"/>
              <a:buNone/>
            </a:pPr>
            <a:r>
              <a:rPr b="1" i="0" lang="en" sz="2400">
                <a:latin typeface="Muli"/>
                <a:ea typeface="Muli"/>
                <a:cs typeface="Muli"/>
                <a:sym typeface="Muli"/>
              </a:rPr>
              <a:t>Projected Revenue </a:t>
            </a:r>
            <a:endParaRPr b="1" i="0" sz="2400">
              <a:latin typeface="Muli"/>
              <a:ea typeface="Muli"/>
              <a:cs typeface="Muli"/>
              <a:sym typeface="Muli"/>
            </a:endParaRPr>
          </a:p>
          <a:p>
            <a:pPr indent="0" lvl="0" marL="0" rtl="0">
              <a:spcBef>
                <a:spcPts val="0"/>
              </a:spcBef>
              <a:spcAft>
                <a:spcPts val="0"/>
              </a:spcAft>
              <a:buClr>
                <a:schemeClr val="dk1"/>
              </a:buClr>
              <a:buSzPts val="1100"/>
              <a:buFont typeface="Arial"/>
              <a:buNone/>
            </a:pPr>
            <a:r>
              <a:rPr b="1" i="0" lang="en" sz="1400">
                <a:latin typeface="Muli"/>
                <a:ea typeface="Muli"/>
                <a:cs typeface="Muli"/>
                <a:sym typeface="Muli"/>
              </a:rPr>
              <a:t>(Fiscal year start in May)</a:t>
            </a:r>
            <a:endParaRPr b="1" sz="1400"/>
          </a:p>
        </p:txBody>
      </p:sp>
      <p:sp>
        <p:nvSpPr>
          <p:cNvPr id="427" name="Shape 427"/>
          <p:cNvSpPr/>
          <p:nvPr/>
        </p:nvSpPr>
        <p:spPr>
          <a:xfrm>
            <a:off x="4393359" y="66594"/>
            <a:ext cx="357347" cy="280986"/>
          </a:xfrm>
          <a:custGeom>
            <a:pathLst>
              <a:path extrusionOk="0" h="14557" w="18513">
                <a:moveTo>
                  <a:pt x="9159" y="2125"/>
                </a:moveTo>
                <a:lnTo>
                  <a:pt x="9403" y="2150"/>
                </a:lnTo>
                <a:lnTo>
                  <a:pt x="9672" y="2198"/>
                </a:lnTo>
                <a:lnTo>
                  <a:pt x="9916" y="2272"/>
                </a:lnTo>
                <a:lnTo>
                  <a:pt x="10160" y="2345"/>
                </a:lnTo>
                <a:lnTo>
                  <a:pt x="10404" y="2443"/>
                </a:lnTo>
                <a:lnTo>
                  <a:pt x="10624" y="2565"/>
                </a:lnTo>
                <a:lnTo>
                  <a:pt x="10820" y="2687"/>
                </a:lnTo>
                <a:lnTo>
                  <a:pt x="10893" y="2760"/>
                </a:lnTo>
                <a:lnTo>
                  <a:pt x="10942" y="2858"/>
                </a:lnTo>
                <a:lnTo>
                  <a:pt x="10942" y="2956"/>
                </a:lnTo>
                <a:lnTo>
                  <a:pt x="10917" y="3078"/>
                </a:lnTo>
                <a:lnTo>
                  <a:pt x="10844" y="3151"/>
                </a:lnTo>
                <a:lnTo>
                  <a:pt x="10771" y="3200"/>
                </a:lnTo>
                <a:lnTo>
                  <a:pt x="10698" y="3224"/>
                </a:lnTo>
                <a:lnTo>
                  <a:pt x="10600" y="3175"/>
                </a:lnTo>
                <a:lnTo>
                  <a:pt x="10404" y="3053"/>
                </a:lnTo>
                <a:lnTo>
                  <a:pt x="10209" y="2956"/>
                </a:lnTo>
                <a:lnTo>
                  <a:pt x="10014" y="2882"/>
                </a:lnTo>
                <a:lnTo>
                  <a:pt x="9794" y="2809"/>
                </a:lnTo>
                <a:lnTo>
                  <a:pt x="9574" y="2760"/>
                </a:lnTo>
                <a:lnTo>
                  <a:pt x="9354" y="2711"/>
                </a:lnTo>
                <a:lnTo>
                  <a:pt x="9110" y="2687"/>
                </a:lnTo>
                <a:lnTo>
                  <a:pt x="8646" y="2687"/>
                </a:lnTo>
                <a:lnTo>
                  <a:pt x="8426" y="2711"/>
                </a:lnTo>
                <a:lnTo>
                  <a:pt x="8206" y="2760"/>
                </a:lnTo>
                <a:lnTo>
                  <a:pt x="7987" y="2809"/>
                </a:lnTo>
                <a:lnTo>
                  <a:pt x="7767" y="2882"/>
                </a:lnTo>
                <a:lnTo>
                  <a:pt x="7547" y="2956"/>
                </a:lnTo>
                <a:lnTo>
                  <a:pt x="7352" y="3053"/>
                </a:lnTo>
                <a:lnTo>
                  <a:pt x="7181" y="3175"/>
                </a:lnTo>
                <a:lnTo>
                  <a:pt x="7107" y="3200"/>
                </a:lnTo>
                <a:lnTo>
                  <a:pt x="7059" y="3224"/>
                </a:lnTo>
                <a:lnTo>
                  <a:pt x="7010" y="3200"/>
                </a:lnTo>
                <a:lnTo>
                  <a:pt x="6936" y="3175"/>
                </a:lnTo>
                <a:lnTo>
                  <a:pt x="6888" y="3127"/>
                </a:lnTo>
                <a:lnTo>
                  <a:pt x="6863" y="3078"/>
                </a:lnTo>
                <a:lnTo>
                  <a:pt x="6839" y="2956"/>
                </a:lnTo>
                <a:lnTo>
                  <a:pt x="6839" y="2858"/>
                </a:lnTo>
                <a:lnTo>
                  <a:pt x="6888" y="2760"/>
                </a:lnTo>
                <a:lnTo>
                  <a:pt x="6936" y="2687"/>
                </a:lnTo>
                <a:lnTo>
                  <a:pt x="7156" y="2565"/>
                </a:lnTo>
                <a:lnTo>
                  <a:pt x="7376" y="2443"/>
                </a:lnTo>
                <a:lnTo>
                  <a:pt x="7620" y="2345"/>
                </a:lnTo>
                <a:lnTo>
                  <a:pt x="7864" y="2272"/>
                </a:lnTo>
                <a:lnTo>
                  <a:pt x="8109" y="2198"/>
                </a:lnTo>
                <a:lnTo>
                  <a:pt x="8377" y="2150"/>
                </a:lnTo>
                <a:lnTo>
                  <a:pt x="8622" y="2125"/>
                </a:lnTo>
                <a:close/>
                <a:moveTo>
                  <a:pt x="3761" y="5373"/>
                </a:moveTo>
                <a:lnTo>
                  <a:pt x="3884" y="5398"/>
                </a:lnTo>
                <a:lnTo>
                  <a:pt x="4030" y="5447"/>
                </a:lnTo>
                <a:lnTo>
                  <a:pt x="4128" y="5496"/>
                </a:lnTo>
                <a:lnTo>
                  <a:pt x="4250" y="5569"/>
                </a:lnTo>
                <a:lnTo>
                  <a:pt x="4323" y="5691"/>
                </a:lnTo>
                <a:lnTo>
                  <a:pt x="4372" y="5789"/>
                </a:lnTo>
                <a:lnTo>
                  <a:pt x="4421" y="5911"/>
                </a:lnTo>
                <a:lnTo>
                  <a:pt x="4445" y="6057"/>
                </a:lnTo>
                <a:lnTo>
                  <a:pt x="4421" y="6204"/>
                </a:lnTo>
                <a:lnTo>
                  <a:pt x="4372" y="6326"/>
                </a:lnTo>
                <a:lnTo>
                  <a:pt x="4323" y="6448"/>
                </a:lnTo>
                <a:lnTo>
                  <a:pt x="4250" y="6546"/>
                </a:lnTo>
                <a:lnTo>
                  <a:pt x="4128" y="6619"/>
                </a:lnTo>
                <a:lnTo>
                  <a:pt x="4030" y="6692"/>
                </a:lnTo>
                <a:lnTo>
                  <a:pt x="3884" y="6717"/>
                </a:lnTo>
                <a:lnTo>
                  <a:pt x="3761" y="6741"/>
                </a:lnTo>
                <a:lnTo>
                  <a:pt x="3615" y="6717"/>
                </a:lnTo>
                <a:lnTo>
                  <a:pt x="3493" y="6692"/>
                </a:lnTo>
                <a:lnTo>
                  <a:pt x="3371" y="6619"/>
                </a:lnTo>
                <a:lnTo>
                  <a:pt x="3273" y="6546"/>
                </a:lnTo>
                <a:lnTo>
                  <a:pt x="3200" y="6448"/>
                </a:lnTo>
                <a:lnTo>
                  <a:pt x="3126" y="6326"/>
                </a:lnTo>
                <a:lnTo>
                  <a:pt x="3102" y="6204"/>
                </a:lnTo>
                <a:lnTo>
                  <a:pt x="3078" y="6057"/>
                </a:lnTo>
                <a:lnTo>
                  <a:pt x="3102" y="5911"/>
                </a:lnTo>
                <a:lnTo>
                  <a:pt x="3126" y="5789"/>
                </a:lnTo>
                <a:lnTo>
                  <a:pt x="3200" y="5691"/>
                </a:lnTo>
                <a:lnTo>
                  <a:pt x="3273" y="5569"/>
                </a:lnTo>
                <a:lnTo>
                  <a:pt x="3371" y="5496"/>
                </a:lnTo>
                <a:lnTo>
                  <a:pt x="3493" y="5447"/>
                </a:lnTo>
                <a:lnTo>
                  <a:pt x="3615" y="5398"/>
                </a:lnTo>
                <a:lnTo>
                  <a:pt x="3761" y="5373"/>
                </a:lnTo>
                <a:close/>
                <a:moveTo>
                  <a:pt x="17609" y="6741"/>
                </a:moveTo>
                <a:lnTo>
                  <a:pt x="17609" y="6790"/>
                </a:lnTo>
                <a:lnTo>
                  <a:pt x="17585" y="6888"/>
                </a:lnTo>
                <a:lnTo>
                  <a:pt x="17560" y="6937"/>
                </a:lnTo>
                <a:lnTo>
                  <a:pt x="17512" y="7010"/>
                </a:lnTo>
                <a:lnTo>
                  <a:pt x="17365" y="7132"/>
                </a:lnTo>
                <a:lnTo>
                  <a:pt x="17365" y="7132"/>
                </a:lnTo>
                <a:lnTo>
                  <a:pt x="17389" y="7010"/>
                </a:lnTo>
                <a:lnTo>
                  <a:pt x="17414" y="6863"/>
                </a:lnTo>
                <a:lnTo>
                  <a:pt x="17463" y="6790"/>
                </a:lnTo>
                <a:lnTo>
                  <a:pt x="17512" y="6766"/>
                </a:lnTo>
                <a:lnTo>
                  <a:pt x="17560" y="6741"/>
                </a:lnTo>
                <a:close/>
                <a:moveTo>
                  <a:pt x="4836" y="0"/>
                </a:moveTo>
                <a:lnTo>
                  <a:pt x="4738" y="196"/>
                </a:lnTo>
                <a:lnTo>
                  <a:pt x="4641" y="391"/>
                </a:lnTo>
                <a:lnTo>
                  <a:pt x="4543" y="684"/>
                </a:lnTo>
                <a:lnTo>
                  <a:pt x="4445" y="1002"/>
                </a:lnTo>
                <a:lnTo>
                  <a:pt x="4396" y="1393"/>
                </a:lnTo>
                <a:lnTo>
                  <a:pt x="4372" y="1783"/>
                </a:lnTo>
                <a:lnTo>
                  <a:pt x="4372" y="2003"/>
                </a:lnTo>
                <a:lnTo>
                  <a:pt x="4421" y="2223"/>
                </a:lnTo>
                <a:lnTo>
                  <a:pt x="4079" y="2443"/>
                </a:lnTo>
                <a:lnTo>
                  <a:pt x="3688" y="2736"/>
                </a:lnTo>
                <a:lnTo>
                  <a:pt x="3273" y="3151"/>
                </a:lnTo>
                <a:lnTo>
                  <a:pt x="2833" y="3615"/>
                </a:lnTo>
                <a:lnTo>
                  <a:pt x="2418" y="4128"/>
                </a:lnTo>
                <a:lnTo>
                  <a:pt x="2027" y="4665"/>
                </a:lnTo>
                <a:lnTo>
                  <a:pt x="1856" y="4958"/>
                </a:lnTo>
                <a:lnTo>
                  <a:pt x="1710" y="5251"/>
                </a:lnTo>
                <a:lnTo>
                  <a:pt x="1563" y="5544"/>
                </a:lnTo>
                <a:lnTo>
                  <a:pt x="1466" y="5813"/>
                </a:lnTo>
                <a:lnTo>
                  <a:pt x="562" y="5813"/>
                </a:lnTo>
                <a:lnTo>
                  <a:pt x="464" y="5838"/>
                </a:lnTo>
                <a:lnTo>
                  <a:pt x="342" y="5862"/>
                </a:lnTo>
                <a:lnTo>
                  <a:pt x="244" y="5911"/>
                </a:lnTo>
                <a:lnTo>
                  <a:pt x="171" y="5984"/>
                </a:lnTo>
                <a:lnTo>
                  <a:pt x="98" y="6057"/>
                </a:lnTo>
                <a:lnTo>
                  <a:pt x="49" y="6155"/>
                </a:lnTo>
                <a:lnTo>
                  <a:pt x="25" y="6277"/>
                </a:lnTo>
                <a:lnTo>
                  <a:pt x="0" y="6375"/>
                </a:lnTo>
                <a:lnTo>
                  <a:pt x="0" y="8622"/>
                </a:lnTo>
                <a:lnTo>
                  <a:pt x="25" y="8744"/>
                </a:lnTo>
                <a:lnTo>
                  <a:pt x="49" y="8842"/>
                </a:lnTo>
                <a:lnTo>
                  <a:pt x="98" y="8939"/>
                </a:lnTo>
                <a:lnTo>
                  <a:pt x="171" y="9013"/>
                </a:lnTo>
                <a:lnTo>
                  <a:pt x="244" y="9086"/>
                </a:lnTo>
                <a:lnTo>
                  <a:pt x="342" y="9135"/>
                </a:lnTo>
                <a:lnTo>
                  <a:pt x="464" y="9183"/>
                </a:lnTo>
                <a:lnTo>
                  <a:pt x="1514" y="9183"/>
                </a:lnTo>
                <a:lnTo>
                  <a:pt x="1588" y="9379"/>
                </a:lnTo>
                <a:lnTo>
                  <a:pt x="1685" y="9599"/>
                </a:lnTo>
                <a:lnTo>
                  <a:pt x="1930" y="10014"/>
                </a:lnTo>
                <a:lnTo>
                  <a:pt x="2223" y="10405"/>
                </a:lnTo>
                <a:lnTo>
                  <a:pt x="2589" y="10795"/>
                </a:lnTo>
                <a:lnTo>
                  <a:pt x="2980" y="11162"/>
                </a:lnTo>
                <a:lnTo>
                  <a:pt x="3419" y="11504"/>
                </a:lnTo>
                <a:lnTo>
                  <a:pt x="3908" y="11821"/>
                </a:lnTo>
                <a:lnTo>
                  <a:pt x="4421" y="12065"/>
                </a:lnTo>
                <a:lnTo>
                  <a:pt x="4421" y="14557"/>
                </a:lnTo>
                <a:lnTo>
                  <a:pt x="5105" y="14557"/>
                </a:lnTo>
                <a:lnTo>
                  <a:pt x="6326" y="12896"/>
                </a:lnTo>
                <a:lnTo>
                  <a:pt x="6936" y="13067"/>
                </a:lnTo>
                <a:lnTo>
                  <a:pt x="7571" y="13164"/>
                </a:lnTo>
                <a:lnTo>
                  <a:pt x="8231" y="13238"/>
                </a:lnTo>
                <a:lnTo>
                  <a:pt x="8890" y="13262"/>
                </a:lnTo>
                <a:lnTo>
                  <a:pt x="9550" y="13238"/>
                </a:lnTo>
                <a:lnTo>
                  <a:pt x="10209" y="13164"/>
                </a:lnTo>
                <a:lnTo>
                  <a:pt x="10844" y="13067"/>
                </a:lnTo>
                <a:lnTo>
                  <a:pt x="11455" y="12896"/>
                </a:lnTo>
                <a:lnTo>
                  <a:pt x="12627" y="14557"/>
                </a:lnTo>
                <a:lnTo>
                  <a:pt x="13384" y="14557"/>
                </a:lnTo>
                <a:lnTo>
                  <a:pt x="13384" y="12065"/>
                </a:lnTo>
                <a:lnTo>
                  <a:pt x="13726" y="11919"/>
                </a:lnTo>
                <a:lnTo>
                  <a:pt x="14044" y="11748"/>
                </a:lnTo>
                <a:lnTo>
                  <a:pt x="14337" y="11577"/>
                </a:lnTo>
                <a:lnTo>
                  <a:pt x="14630" y="11382"/>
                </a:lnTo>
                <a:lnTo>
                  <a:pt x="14898" y="11162"/>
                </a:lnTo>
                <a:lnTo>
                  <a:pt x="15143" y="10942"/>
                </a:lnTo>
                <a:lnTo>
                  <a:pt x="15387" y="10698"/>
                </a:lnTo>
                <a:lnTo>
                  <a:pt x="15607" y="10429"/>
                </a:lnTo>
                <a:lnTo>
                  <a:pt x="15778" y="10160"/>
                </a:lnTo>
                <a:lnTo>
                  <a:pt x="15949" y="9892"/>
                </a:lnTo>
                <a:lnTo>
                  <a:pt x="16119" y="9599"/>
                </a:lnTo>
                <a:lnTo>
                  <a:pt x="16242" y="9281"/>
                </a:lnTo>
                <a:lnTo>
                  <a:pt x="16364" y="8964"/>
                </a:lnTo>
                <a:lnTo>
                  <a:pt x="16437" y="8622"/>
                </a:lnTo>
                <a:lnTo>
                  <a:pt x="16510" y="8280"/>
                </a:lnTo>
                <a:lnTo>
                  <a:pt x="16559" y="7938"/>
                </a:lnTo>
                <a:lnTo>
                  <a:pt x="16974" y="7938"/>
                </a:lnTo>
                <a:lnTo>
                  <a:pt x="17096" y="7913"/>
                </a:lnTo>
                <a:lnTo>
                  <a:pt x="17316" y="8109"/>
                </a:lnTo>
                <a:lnTo>
                  <a:pt x="17536" y="8231"/>
                </a:lnTo>
                <a:lnTo>
                  <a:pt x="17780" y="8329"/>
                </a:lnTo>
                <a:lnTo>
                  <a:pt x="18024" y="8353"/>
                </a:lnTo>
                <a:lnTo>
                  <a:pt x="18171" y="8353"/>
                </a:lnTo>
                <a:lnTo>
                  <a:pt x="18318" y="8304"/>
                </a:lnTo>
                <a:lnTo>
                  <a:pt x="18415" y="8255"/>
                </a:lnTo>
                <a:lnTo>
                  <a:pt x="18464" y="8158"/>
                </a:lnTo>
                <a:lnTo>
                  <a:pt x="18513" y="8060"/>
                </a:lnTo>
                <a:lnTo>
                  <a:pt x="18488" y="7962"/>
                </a:lnTo>
                <a:lnTo>
                  <a:pt x="18440" y="7865"/>
                </a:lnTo>
                <a:lnTo>
                  <a:pt x="18342" y="7791"/>
                </a:lnTo>
                <a:lnTo>
                  <a:pt x="18244" y="7767"/>
                </a:lnTo>
                <a:lnTo>
                  <a:pt x="18147" y="7767"/>
                </a:lnTo>
                <a:lnTo>
                  <a:pt x="18024" y="7791"/>
                </a:lnTo>
                <a:lnTo>
                  <a:pt x="17902" y="7767"/>
                </a:lnTo>
                <a:lnTo>
                  <a:pt x="17756" y="7718"/>
                </a:lnTo>
                <a:lnTo>
                  <a:pt x="17634" y="7645"/>
                </a:lnTo>
                <a:lnTo>
                  <a:pt x="17780" y="7523"/>
                </a:lnTo>
                <a:lnTo>
                  <a:pt x="17927" y="7376"/>
                </a:lnTo>
                <a:lnTo>
                  <a:pt x="18049" y="7230"/>
                </a:lnTo>
                <a:lnTo>
                  <a:pt x="18122" y="7059"/>
                </a:lnTo>
                <a:lnTo>
                  <a:pt x="18171" y="6888"/>
                </a:lnTo>
                <a:lnTo>
                  <a:pt x="18171" y="6717"/>
                </a:lnTo>
                <a:lnTo>
                  <a:pt x="18147" y="6546"/>
                </a:lnTo>
                <a:lnTo>
                  <a:pt x="18073" y="6424"/>
                </a:lnTo>
                <a:lnTo>
                  <a:pt x="18000" y="6326"/>
                </a:lnTo>
                <a:lnTo>
                  <a:pt x="17902" y="6253"/>
                </a:lnTo>
                <a:lnTo>
                  <a:pt x="17805" y="6204"/>
                </a:lnTo>
                <a:lnTo>
                  <a:pt x="17683" y="6179"/>
                </a:lnTo>
                <a:lnTo>
                  <a:pt x="17560" y="6179"/>
                </a:lnTo>
                <a:lnTo>
                  <a:pt x="17438" y="6204"/>
                </a:lnTo>
                <a:lnTo>
                  <a:pt x="17341" y="6228"/>
                </a:lnTo>
                <a:lnTo>
                  <a:pt x="17243" y="6277"/>
                </a:lnTo>
                <a:lnTo>
                  <a:pt x="17145" y="6326"/>
                </a:lnTo>
                <a:lnTo>
                  <a:pt x="17048" y="6424"/>
                </a:lnTo>
                <a:lnTo>
                  <a:pt x="16974" y="6497"/>
                </a:lnTo>
                <a:lnTo>
                  <a:pt x="16925" y="6619"/>
                </a:lnTo>
                <a:lnTo>
                  <a:pt x="16852" y="6790"/>
                </a:lnTo>
                <a:lnTo>
                  <a:pt x="16803" y="6985"/>
                </a:lnTo>
                <a:lnTo>
                  <a:pt x="16803" y="7181"/>
                </a:lnTo>
                <a:lnTo>
                  <a:pt x="16828" y="7376"/>
                </a:lnTo>
                <a:lnTo>
                  <a:pt x="16706" y="7376"/>
                </a:lnTo>
                <a:lnTo>
                  <a:pt x="16584" y="7352"/>
                </a:lnTo>
                <a:lnTo>
                  <a:pt x="16559" y="7034"/>
                </a:lnTo>
                <a:lnTo>
                  <a:pt x="16535" y="6717"/>
                </a:lnTo>
                <a:lnTo>
                  <a:pt x="16486" y="6399"/>
                </a:lnTo>
                <a:lnTo>
                  <a:pt x="16413" y="6082"/>
                </a:lnTo>
                <a:lnTo>
                  <a:pt x="16315" y="5764"/>
                </a:lnTo>
                <a:lnTo>
                  <a:pt x="16217" y="5471"/>
                </a:lnTo>
                <a:lnTo>
                  <a:pt x="16095" y="5178"/>
                </a:lnTo>
                <a:lnTo>
                  <a:pt x="15949" y="4885"/>
                </a:lnTo>
                <a:lnTo>
                  <a:pt x="15802" y="4616"/>
                </a:lnTo>
                <a:lnTo>
                  <a:pt x="15631" y="4323"/>
                </a:lnTo>
                <a:lnTo>
                  <a:pt x="15436" y="4079"/>
                </a:lnTo>
                <a:lnTo>
                  <a:pt x="15240" y="3810"/>
                </a:lnTo>
                <a:lnTo>
                  <a:pt x="15020" y="3566"/>
                </a:lnTo>
                <a:lnTo>
                  <a:pt x="14801" y="3322"/>
                </a:lnTo>
                <a:lnTo>
                  <a:pt x="14556" y="3102"/>
                </a:lnTo>
                <a:lnTo>
                  <a:pt x="14312" y="2882"/>
                </a:lnTo>
                <a:lnTo>
                  <a:pt x="14044" y="2663"/>
                </a:lnTo>
                <a:lnTo>
                  <a:pt x="13750" y="2467"/>
                </a:lnTo>
                <a:lnTo>
                  <a:pt x="13457" y="2272"/>
                </a:lnTo>
                <a:lnTo>
                  <a:pt x="13164" y="2101"/>
                </a:lnTo>
                <a:lnTo>
                  <a:pt x="12847" y="1930"/>
                </a:lnTo>
                <a:lnTo>
                  <a:pt x="12529" y="1783"/>
                </a:lnTo>
                <a:lnTo>
                  <a:pt x="12212" y="1637"/>
                </a:lnTo>
                <a:lnTo>
                  <a:pt x="11870" y="1515"/>
                </a:lnTo>
                <a:lnTo>
                  <a:pt x="11528" y="1393"/>
                </a:lnTo>
                <a:lnTo>
                  <a:pt x="11162" y="1295"/>
                </a:lnTo>
                <a:lnTo>
                  <a:pt x="10795" y="1222"/>
                </a:lnTo>
                <a:lnTo>
                  <a:pt x="10429" y="1148"/>
                </a:lnTo>
                <a:lnTo>
                  <a:pt x="10063" y="1099"/>
                </a:lnTo>
                <a:lnTo>
                  <a:pt x="9672" y="1051"/>
                </a:lnTo>
                <a:lnTo>
                  <a:pt x="9281" y="1026"/>
                </a:lnTo>
                <a:lnTo>
                  <a:pt x="8353" y="1026"/>
                </a:lnTo>
                <a:lnTo>
                  <a:pt x="7816" y="1075"/>
                </a:lnTo>
                <a:lnTo>
                  <a:pt x="7278" y="1148"/>
                </a:lnTo>
                <a:lnTo>
                  <a:pt x="6765" y="1270"/>
                </a:lnTo>
                <a:lnTo>
                  <a:pt x="6619" y="1051"/>
                </a:lnTo>
                <a:lnTo>
                  <a:pt x="6472" y="880"/>
                </a:lnTo>
                <a:lnTo>
                  <a:pt x="6301" y="709"/>
                </a:lnTo>
                <a:lnTo>
                  <a:pt x="6155" y="562"/>
                </a:lnTo>
                <a:lnTo>
                  <a:pt x="5984" y="440"/>
                </a:lnTo>
                <a:lnTo>
                  <a:pt x="5837" y="342"/>
                </a:lnTo>
                <a:lnTo>
                  <a:pt x="5520" y="196"/>
                </a:lnTo>
                <a:lnTo>
                  <a:pt x="5251" y="98"/>
                </a:lnTo>
                <a:lnTo>
                  <a:pt x="5031" y="49"/>
                </a:lnTo>
                <a:lnTo>
                  <a:pt x="4836" y="0"/>
                </a:lnTo>
                <a:close/>
              </a:path>
            </a:pathLst>
          </a:custGeom>
          <a:solidFill>
            <a:srgbClr val="CC0000"/>
          </a:solidFill>
          <a:ln>
            <a:noFill/>
          </a:ln>
        </p:spPr>
        <p:txBody>
          <a:bodyPr anchorCtr="0" anchor="ctr" bIns="91425" lIns="91425" rIns="91425" wrap="square" tIns="91425">
            <a:noAutofit/>
          </a:bodyPr>
          <a:lstStyle/>
          <a:p>
            <a:pPr indent="0" lvl="0" marL="0">
              <a:spcBef>
                <a:spcPts val="0"/>
              </a:spcBef>
              <a:spcAft>
                <a:spcPts val="0"/>
              </a:spcAft>
              <a:buNone/>
            </a:pPr>
            <a:r>
              <a:t/>
            </a:r>
            <a:endParaRPr/>
          </a:p>
        </p:txBody>
      </p:sp>
      <p:pic>
        <p:nvPicPr>
          <p:cNvPr id="428" name="Shape 428">
            <a:hlinkClick r:id="rId3"/>
          </p:cNvPr>
          <p:cNvPicPr preferRelativeResize="0"/>
          <p:nvPr/>
        </p:nvPicPr>
        <p:blipFill>
          <a:blip r:embed="rId4">
            <a:alphaModFix/>
          </a:blip>
          <a:stretch>
            <a:fillRect/>
          </a:stretch>
        </p:blipFill>
        <p:spPr>
          <a:xfrm>
            <a:off x="252725" y="4292203"/>
            <a:ext cx="592650" cy="592626"/>
          </a:xfrm>
          <a:prstGeom prst="rect">
            <a:avLst/>
          </a:prstGeom>
          <a:noFill/>
          <a:ln>
            <a:noFill/>
          </a:ln>
        </p:spPr>
      </p:pic>
      <p:pic>
        <p:nvPicPr>
          <p:cNvPr id="429" name="Shape 429" title="Chart"/>
          <p:cNvPicPr preferRelativeResize="0"/>
          <p:nvPr/>
        </p:nvPicPr>
        <p:blipFill>
          <a:blip r:embed="rId5">
            <a:alphaModFix/>
          </a:blip>
          <a:stretch>
            <a:fillRect/>
          </a:stretch>
        </p:blipFill>
        <p:spPr>
          <a:xfrm>
            <a:off x="1323000" y="1532650"/>
            <a:ext cx="6869850" cy="3183875"/>
          </a:xfrm>
          <a:prstGeom prst="rect">
            <a:avLst/>
          </a:prstGeom>
          <a:noFill/>
          <a:ln>
            <a:noFill/>
          </a:ln>
        </p:spPr>
      </p:pic>
      <p:sp>
        <p:nvSpPr>
          <p:cNvPr id="430" name="Shape 430"/>
          <p:cNvSpPr/>
          <p:nvPr/>
        </p:nvSpPr>
        <p:spPr>
          <a:xfrm>
            <a:off x="7252375" y="2053025"/>
            <a:ext cx="489000" cy="146700"/>
          </a:xfrm>
          <a:prstGeom prst="rect">
            <a:avLst/>
          </a:prstGeom>
          <a:solidFill>
            <a:srgbClr val="FFFFFF"/>
          </a:solidFill>
          <a:ln>
            <a:noFill/>
          </a:ln>
        </p:spPr>
        <p:txBody>
          <a:bodyPr anchorCtr="0" anchor="ctr" bIns="91425" lIns="91425" rIns="91425" wrap="square" tIns="91425">
            <a:noAutofit/>
          </a:bodyPr>
          <a:lstStyle/>
          <a:p>
            <a:pPr indent="0" lvl="0" marL="0">
              <a:spcBef>
                <a:spcPts val="0"/>
              </a:spcBef>
              <a:spcAft>
                <a:spcPts val="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4" name="Shape 434"/>
        <p:cNvGrpSpPr/>
        <p:nvPr/>
      </p:nvGrpSpPr>
      <p:grpSpPr>
        <a:xfrm>
          <a:off x="0" y="0"/>
          <a:ext cx="0" cy="0"/>
          <a:chOff x="0" y="0"/>
          <a:chExt cx="0" cy="0"/>
        </a:xfrm>
      </p:grpSpPr>
      <p:sp>
        <p:nvSpPr>
          <p:cNvPr id="435" name="Shape 435"/>
          <p:cNvSpPr txBox="1"/>
          <p:nvPr>
            <p:ph type="title"/>
          </p:nvPr>
        </p:nvSpPr>
        <p:spPr>
          <a:xfrm>
            <a:off x="1031425" y="750150"/>
            <a:ext cx="7081200" cy="539100"/>
          </a:xfrm>
          <a:prstGeom prst="rect">
            <a:avLst/>
          </a:prstGeom>
        </p:spPr>
        <p:txBody>
          <a:bodyPr anchorCtr="0" anchor="t" bIns="91425" lIns="91425" rIns="91425" wrap="square" tIns="91425">
            <a:noAutofit/>
          </a:bodyPr>
          <a:lstStyle/>
          <a:p>
            <a:pPr indent="0" lvl="0" marL="0">
              <a:spcBef>
                <a:spcPts val="0"/>
              </a:spcBef>
              <a:spcAft>
                <a:spcPts val="0"/>
              </a:spcAft>
              <a:buNone/>
            </a:pPr>
            <a:r>
              <a:rPr i="0" lang="en" sz="2400">
                <a:latin typeface="Muli"/>
                <a:ea typeface="Muli"/>
                <a:cs typeface="Muli"/>
                <a:sym typeface="Muli"/>
              </a:rPr>
              <a:t>Possible Partnerships</a:t>
            </a:r>
            <a:endParaRPr i="0" sz="2400">
              <a:latin typeface="Muli"/>
              <a:ea typeface="Muli"/>
              <a:cs typeface="Muli"/>
              <a:sym typeface="Muli"/>
            </a:endParaRPr>
          </a:p>
        </p:txBody>
      </p:sp>
      <p:pic>
        <p:nvPicPr>
          <p:cNvPr id="436" name="Shape 436"/>
          <p:cNvPicPr preferRelativeResize="0"/>
          <p:nvPr/>
        </p:nvPicPr>
        <p:blipFill rotWithShape="1">
          <a:blip r:embed="rId3">
            <a:alphaModFix/>
          </a:blip>
          <a:srcRect b="37646" l="4216" r="50392" t="21495"/>
          <a:stretch/>
        </p:blipFill>
        <p:spPr>
          <a:xfrm>
            <a:off x="1031423" y="1772875"/>
            <a:ext cx="1638700" cy="878994"/>
          </a:xfrm>
          <a:prstGeom prst="rect">
            <a:avLst/>
          </a:prstGeom>
          <a:noFill/>
          <a:ln cap="flat" cmpd="sng" w="28575">
            <a:solidFill>
              <a:srgbClr val="B7B7B7"/>
            </a:solidFill>
            <a:prstDash val="solid"/>
            <a:round/>
            <a:headEnd len="med" w="med" type="none"/>
            <a:tailEnd len="med" w="med" type="none"/>
          </a:ln>
        </p:spPr>
      </p:pic>
      <p:pic>
        <p:nvPicPr>
          <p:cNvPr id="437" name="Shape 437"/>
          <p:cNvPicPr preferRelativeResize="0"/>
          <p:nvPr/>
        </p:nvPicPr>
        <p:blipFill>
          <a:blip r:embed="rId4">
            <a:alphaModFix/>
          </a:blip>
          <a:stretch>
            <a:fillRect/>
          </a:stretch>
        </p:blipFill>
        <p:spPr>
          <a:xfrm>
            <a:off x="3677825" y="1702738"/>
            <a:ext cx="1638697" cy="1019275"/>
          </a:xfrm>
          <a:prstGeom prst="rect">
            <a:avLst/>
          </a:prstGeom>
          <a:noFill/>
          <a:ln>
            <a:noFill/>
          </a:ln>
        </p:spPr>
      </p:pic>
      <p:pic>
        <p:nvPicPr>
          <p:cNvPr id="438" name="Shape 438"/>
          <p:cNvPicPr preferRelativeResize="0"/>
          <p:nvPr/>
        </p:nvPicPr>
        <p:blipFill>
          <a:blip r:embed="rId5">
            <a:alphaModFix/>
          </a:blip>
          <a:stretch>
            <a:fillRect/>
          </a:stretch>
        </p:blipFill>
        <p:spPr>
          <a:xfrm>
            <a:off x="6190775" y="1751488"/>
            <a:ext cx="1638701" cy="921780"/>
          </a:xfrm>
          <a:prstGeom prst="rect">
            <a:avLst/>
          </a:prstGeom>
          <a:noFill/>
          <a:ln>
            <a:noFill/>
          </a:ln>
        </p:spPr>
      </p:pic>
      <p:pic>
        <p:nvPicPr>
          <p:cNvPr id="439" name="Shape 439"/>
          <p:cNvPicPr preferRelativeResize="0"/>
          <p:nvPr/>
        </p:nvPicPr>
        <p:blipFill>
          <a:blip r:embed="rId6">
            <a:alphaModFix/>
          </a:blip>
          <a:stretch>
            <a:fillRect/>
          </a:stretch>
        </p:blipFill>
        <p:spPr>
          <a:xfrm>
            <a:off x="5316525" y="2946725"/>
            <a:ext cx="1330600" cy="1330600"/>
          </a:xfrm>
          <a:prstGeom prst="rect">
            <a:avLst/>
          </a:prstGeom>
          <a:noFill/>
          <a:ln cap="flat" cmpd="sng" w="38100">
            <a:solidFill>
              <a:schemeClr val="lt2"/>
            </a:solidFill>
            <a:prstDash val="solid"/>
            <a:round/>
            <a:headEnd len="med" w="med" type="none"/>
            <a:tailEnd len="med" w="med" type="none"/>
          </a:ln>
        </p:spPr>
      </p:pic>
      <p:pic>
        <p:nvPicPr>
          <p:cNvPr id="440" name="Shape 440"/>
          <p:cNvPicPr preferRelativeResize="0"/>
          <p:nvPr/>
        </p:nvPicPr>
        <p:blipFill>
          <a:blip r:embed="rId7">
            <a:alphaModFix/>
          </a:blip>
          <a:stretch>
            <a:fillRect/>
          </a:stretch>
        </p:blipFill>
        <p:spPr>
          <a:xfrm>
            <a:off x="1949825" y="2996912"/>
            <a:ext cx="2733851" cy="1230225"/>
          </a:xfrm>
          <a:prstGeom prst="rect">
            <a:avLst/>
          </a:prstGeom>
          <a:noFill/>
          <a:ln>
            <a:noFill/>
          </a:ln>
        </p:spPr>
      </p:pic>
      <p:pic>
        <p:nvPicPr>
          <p:cNvPr id="441" name="Shape 441">
            <a:hlinkClick r:id="rId8"/>
          </p:cNvPr>
          <p:cNvPicPr preferRelativeResize="0"/>
          <p:nvPr/>
        </p:nvPicPr>
        <p:blipFill>
          <a:blip r:embed="rId9">
            <a:alphaModFix/>
          </a:blip>
          <a:stretch>
            <a:fillRect/>
          </a:stretch>
        </p:blipFill>
        <p:spPr>
          <a:xfrm>
            <a:off x="252725" y="4292203"/>
            <a:ext cx="592650" cy="592626"/>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5" name="Shape 445"/>
        <p:cNvGrpSpPr/>
        <p:nvPr/>
      </p:nvGrpSpPr>
      <p:grpSpPr>
        <a:xfrm>
          <a:off x="0" y="0"/>
          <a:ext cx="0" cy="0"/>
          <a:chOff x="0" y="0"/>
          <a:chExt cx="0" cy="0"/>
        </a:xfrm>
      </p:grpSpPr>
      <p:sp>
        <p:nvSpPr>
          <p:cNvPr id="446" name="Shape 446"/>
          <p:cNvSpPr txBox="1"/>
          <p:nvPr>
            <p:ph type="title"/>
          </p:nvPr>
        </p:nvSpPr>
        <p:spPr>
          <a:xfrm>
            <a:off x="252725" y="2433225"/>
            <a:ext cx="7081200" cy="539100"/>
          </a:xfrm>
          <a:prstGeom prst="rect">
            <a:avLst/>
          </a:prstGeom>
        </p:spPr>
        <p:txBody>
          <a:bodyPr anchorCtr="0" anchor="t" bIns="91425" lIns="91425" rIns="91425" wrap="square" tIns="91425">
            <a:noAutofit/>
          </a:bodyPr>
          <a:lstStyle/>
          <a:p>
            <a:pPr indent="0" lvl="0" marL="0" rtl="0" algn="l">
              <a:spcBef>
                <a:spcPts val="0"/>
              </a:spcBef>
              <a:spcAft>
                <a:spcPts val="0"/>
              </a:spcAft>
              <a:buNone/>
            </a:pPr>
            <a:r>
              <a:rPr i="0" lang="en" sz="2200">
                <a:latin typeface="Muli"/>
                <a:ea typeface="Muli"/>
                <a:cs typeface="Muli"/>
                <a:sym typeface="Muli"/>
              </a:rPr>
              <a:t>Startup Expenses</a:t>
            </a:r>
            <a:endParaRPr i="0" sz="2200">
              <a:latin typeface="Muli"/>
              <a:ea typeface="Muli"/>
              <a:cs typeface="Muli"/>
              <a:sym typeface="Muli"/>
            </a:endParaRPr>
          </a:p>
          <a:p>
            <a:pPr indent="0" lvl="0" marL="0" algn="l">
              <a:spcBef>
                <a:spcPts val="0"/>
              </a:spcBef>
              <a:spcAft>
                <a:spcPts val="0"/>
              </a:spcAft>
              <a:buNone/>
            </a:pPr>
            <a:r>
              <a:rPr i="0" lang="en" sz="2200">
                <a:latin typeface="Muli"/>
                <a:ea typeface="Muli"/>
                <a:cs typeface="Muli"/>
                <a:sym typeface="Muli"/>
              </a:rPr>
              <a:t>(until official launch)</a:t>
            </a:r>
            <a:endParaRPr i="0" sz="2200">
              <a:latin typeface="Muli"/>
              <a:ea typeface="Muli"/>
              <a:cs typeface="Muli"/>
              <a:sym typeface="Muli"/>
            </a:endParaRPr>
          </a:p>
        </p:txBody>
      </p:sp>
      <p:graphicFrame>
        <p:nvGraphicFramePr>
          <p:cNvPr id="447" name="Shape 447"/>
          <p:cNvGraphicFramePr/>
          <p:nvPr/>
        </p:nvGraphicFramePr>
        <p:xfrm>
          <a:off x="3195450" y="1917475"/>
          <a:ext cx="3000000" cy="3000000"/>
        </p:xfrm>
        <a:graphic>
          <a:graphicData uri="http://schemas.openxmlformats.org/drawingml/2006/table">
            <a:tbl>
              <a:tblPr>
                <a:noFill/>
                <a:tableStyleId>{AE1C516A-12A2-4C13-8123-A979383A7803}</a:tableStyleId>
              </a:tblPr>
              <a:tblGrid>
                <a:gridCol w="3594800"/>
                <a:gridCol w="1646350"/>
              </a:tblGrid>
              <a:tr h="100000">
                <a:tc gridSpan="2">
                  <a:txBody>
                    <a:bodyPr>
                      <a:noAutofit/>
                    </a:bodyPr>
                    <a:lstStyle/>
                    <a:p>
                      <a:pPr indent="0" lvl="0" marL="0" rtl="0" algn="ctr">
                        <a:spcBef>
                          <a:spcPts val="0"/>
                        </a:spcBef>
                        <a:spcAft>
                          <a:spcPts val="0"/>
                        </a:spcAft>
                        <a:buNone/>
                      </a:pPr>
                      <a:r>
                        <a:t/>
                      </a:r>
                      <a:endParaRPr>
                        <a:solidFill>
                          <a:schemeClr val="dk1"/>
                        </a:solidFill>
                        <a:latin typeface="Muli"/>
                        <a:ea typeface="Muli"/>
                        <a:cs typeface="Muli"/>
                        <a:sym typeface="Muli"/>
                      </a:endParaRPr>
                    </a:p>
                  </a:txBody>
                  <a:tcPr marT="91425" marB="91425" marR="91425" marL="91425">
                    <a:lnL cap="flat" cmpd="sng" w="28575">
                      <a:solidFill>
                        <a:srgbClr val="000000"/>
                      </a:solidFill>
                      <a:prstDash val="solid"/>
                      <a:round/>
                      <a:headEnd len="med" w="med" type="none"/>
                      <a:tailEnd len="med" w="med" type="none"/>
                    </a:lnL>
                    <a:lnR cap="flat" cmpd="sng" w="28575">
                      <a:solidFill>
                        <a:srgbClr val="000000"/>
                      </a:solidFill>
                      <a:prstDash val="solid"/>
                      <a:round/>
                      <a:headEnd len="med" w="med" type="none"/>
                      <a:tailEnd len="med" w="med" type="none"/>
                    </a:lnR>
                    <a:lnT cap="flat" cmpd="sng" w="28575">
                      <a:solidFill>
                        <a:srgbClr val="000000"/>
                      </a:solidFill>
                      <a:prstDash val="solid"/>
                      <a:round/>
                      <a:headEnd len="med" w="med" type="none"/>
                      <a:tailEnd len="med" w="med" type="none"/>
                    </a:lnT>
                    <a:lnB cap="flat" cmpd="sng" w="28575">
                      <a:solidFill>
                        <a:srgbClr val="000000"/>
                      </a:solidFill>
                      <a:prstDash val="solid"/>
                      <a:round/>
                      <a:headEnd len="med" w="med" type="none"/>
                      <a:tailEnd len="med" w="med" type="none"/>
                    </a:lnB>
                  </a:tcPr>
                </a:tc>
                <a:tc hMerge="1"/>
              </a:tr>
              <a:tr h="100000">
                <a:tc>
                  <a:txBody>
                    <a:bodyPr>
                      <a:noAutofit/>
                    </a:bodyPr>
                    <a:lstStyle/>
                    <a:p>
                      <a:pPr indent="0" lvl="0" marL="0" rtl="0">
                        <a:spcBef>
                          <a:spcPts val="0"/>
                        </a:spcBef>
                        <a:spcAft>
                          <a:spcPts val="0"/>
                        </a:spcAft>
                        <a:buClr>
                          <a:srgbClr val="000000"/>
                        </a:buClr>
                        <a:buSzPts val="1100"/>
                        <a:buFont typeface="Arial"/>
                        <a:buNone/>
                      </a:pPr>
                      <a:r>
                        <a:rPr lang="en">
                          <a:solidFill>
                            <a:schemeClr val="dk1"/>
                          </a:solidFill>
                          <a:latin typeface="Muli"/>
                          <a:ea typeface="Muli"/>
                          <a:cs typeface="Muli"/>
                          <a:sym typeface="Muli"/>
                        </a:rPr>
                        <a:t>App Development (iOS &amp; Android)</a:t>
                      </a:r>
                      <a:endParaRPr>
                        <a:solidFill>
                          <a:schemeClr val="dk1"/>
                        </a:solidFill>
                        <a:latin typeface="Muli"/>
                        <a:ea typeface="Muli"/>
                        <a:cs typeface="Muli"/>
                        <a:sym typeface="Muli"/>
                      </a:endParaRPr>
                    </a:p>
                  </a:txBody>
                  <a:tcPr marT="91425" marB="91425" marR="91425" marL="91425">
                    <a:lnL cap="flat" cmpd="sng" w="28575">
                      <a:solidFill>
                        <a:srgbClr val="000000"/>
                      </a:solidFill>
                      <a:prstDash val="solid"/>
                      <a:round/>
                      <a:headEnd len="med" w="med" type="none"/>
                      <a:tailEnd len="med" w="med" type="none"/>
                    </a:lnL>
                    <a:lnR cap="flat" cmpd="sng" w="28575">
                      <a:solidFill>
                        <a:srgbClr val="000000"/>
                      </a:solidFill>
                      <a:prstDash val="solid"/>
                      <a:round/>
                      <a:headEnd len="med" w="med" type="none"/>
                      <a:tailEnd len="med" w="med" type="none"/>
                    </a:lnR>
                    <a:lnT cap="flat" cmpd="sng" w="28575">
                      <a:solidFill>
                        <a:srgbClr val="000000"/>
                      </a:solidFill>
                      <a:prstDash val="solid"/>
                      <a:round/>
                      <a:headEnd len="med" w="med" type="none"/>
                      <a:tailEnd len="med" w="med" type="none"/>
                    </a:lnT>
                    <a:lnB cap="flat" cmpd="sng" w="28575">
                      <a:solidFill>
                        <a:srgbClr val="000000"/>
                      </a:solidFill>
                      <a:prstDash val="solid"/>
                      <a:round/>
                      <a:headEnd len="med" w="med" type="none"/>
                      <a:tailEnd len="med" w="med" type="none"/>
                    </a:lnB>
                  </a:tcPr>
                </a:tc>
                <a:tc>
                  <a:txBody>
                    <a:bodyPr>
                      <a:noAutofit/>
                    </a:bodyPr>
                    <a:lstStyle/>
                    <a:p>
                      <a:pPr indent="0" lvl="0" marL="0" rtl="0">
                        <a:spcBef>
                          <a:spcPts val="0"/>
                        </a:spcBef>
                        <a:spcAft>
                          <a:spcPts val="0"/>
                        </a:spcAft>
                        <a:buClr>
                          <a:srgbClr val="000000"/>
                        </a:buClr>
                        <a:buSzPts val="1100"/>
                        <a:buFont typeface="Arial"/>
                        <a:buNone/>
                      </a:pPr>
                      <a:r>
                        <a:rPr lang="en">
                          <a:solidFill>
                            <a:schemeClr val="dk1"/>
                          </a:solidFill>
                          <a:latin typeface="Muli"/>
                          <a:ea typeface="Muli"/>
                          <a:cs typeface="Muli"/>
                          <a:sym typeface="Muli"/>
                        </a:rPr>
                        <a:t>$275,000</a:t>
                      </a:r>
                      <a:endParaRPr>
                        <a:solidFill>
                          <a:schemeClr val="dk1"/>
                        </a:solidFill>
                        <a:latin typeface="Muli"/>
                        <a:ea typeface="Muli"/>
                        <a:cs typeface="Muli"/>
                        <a:sym typeface="Muli"/>
                      </a:endParaRPr>
                    </a:p>
                    <a:p>
                      <a:pPr indent="0" lvl="0" marL="0" rtl="0">
                        <a:spcBef>
                          <a:spcPts val="0"/>
                        </a:spcBef>
                        <a:spcAft>
                          <a:spcPts val="0"/>
                        </a:spcAft>
                        <a:buNone/>
                      </a:pPr>
                      <a:r>
                        <a:t/>
                      </a:r>
                      <a:endParaRPr>
                        <a:solidFill>
                          <a:schemeClr val="dk1"/>
                        </a:solidFill>
                        <a:latin typeface="Muli"/>
                        <a:ea typeface="Muli"/>
                        <a:cs typeface="Muli"/>
                        <a:sym typeface="Muli"/>
                      </a:endParaRPr>
                    </a:p>
                  </a:txBody>
                  <a:tcPr marT="91425" marB="91425" marR="91425" marL="91425">
                    <a:lnL cap="flat" cmpd="sng" w="28575">
                      <a:solidFill>
                        <a:srgbClr val="000000"/>
                      </a:solidFill>
                      <a:prstDash val="solid"/>
                      <a:round/>
                      <a:headEnd len="med" w="med" type="none"/>
                      <a:tailEnd len="med" w="med" type="none"/>
                    </a:lnL>
                    <a:lnR cap="flat" cmpd="sng" w="28575">
                      <a:solidFill>
                        <a:srgbClr val="000000"/>
                      </a:solidFill>
                      <a:prstDash val="solid"/>
                      <a:round/>
                      <a:headEnd len="med" w="med" type="none"/>
                      <a:tailEnd len="med" w="med" type="none"/>
                    </a:lnR>
                    <a:lnT cap="flat" cmpd="sng" w="28575">
                      <a:solidFill>
                        <a:srgbClr val="000000"/>
                      </a:solidFill>
                      <a:prstDash val="solid"/>
                      <a:round/>
                      <a:headEnd len="med" w="med" type="none"/>
                      <a:tailEnd len="med" w="med" type="none"/>
                    </a:lnT>
                    <a:lnB cap="flat" cmpd="sng" w="28575">
                      <a:solidFill>
                        <a:srgbClr val="000000"/>
                      </a:solidFill>
                      <a:prstDash val="solid"/>
                      <a:round/>
                      <a:headEnd len="med" w="med" type="none"/>
                      <a:tailEnd len="med" w="med" type="none"/>
                    </a:lnB>
                  </a:tcPr>
                </a:tc>
              </a:tr>
              <a:tr h="391750">
                <a:tc>
                  <a:txBody>
                    <a:bodyPr>
                      <a:noAutofit/>
                    </a:bodyPr>
                    <a:lstStyle/>
                    <a:p>
                      <a:pPr indent="0" lvl="0" marL="0" rtl="0">
                        <a:spcBef>
                          <a:spcPts val="0"/>
                        </a:spcBef>
                        <a:spcAft>
                          <a:spcPts val="0"/>
                        </a:spcAft>
                        <a:buClr>
                          <a:srgbClr val="000000"/>
                        </a:buClr>
                        <a:buSzPts val="1100"/>
                        <a:buFont typeface="Arial"/>
                        <a:buNone/>
                      </a:pPr>
                      <a:r>
                        <a:rPr lang="en">
                          <a:solidFill>
                            <a:schemeClr val="dk1"/>
                          </a:solidFill>
                          <a:latin typeface="Muli"/>
                          <a:ea typeface="Muli"/>
                          <a:cs typeface="Muli"/>
                          <a:sym typeface="Muli"/>
                        </a:rPr>
                        <a:t>Marketing</a:t>
                      </a:r>
                      <a:endParaRPr>
                        <a:solidFill>
                          <a:schemeClr val="dk1"/>
                        </a:solidFill>
                        <a:latin typeface="Muli"/>
                        <a:ea typeface="Muli"/>
                        <a:cs typeface="Muli"/>
                        <a:sym typeface="Muli"/>
                      </a:endParaRPr>
                    </a:p>
                    <a:p>
                      <a:pPr indent="0" lvl="0" marL="0" rtl="0">
                        <a:spcBef>
                          <a:spcPts val="0"/>
                        </a:spcBef>
                        <a:spcAft>
                          <a:spcPts val="0"/>
                        </a:spcAft>
                        <a:buNone/>
                      </a:pPr>
                      <a:r>
                        <a:t/>
                      </a:r>
                      <a:endParaRPr>
                        <a:solidFill>
                          <a:schemeClr val="dk1"/>
                        </a:solidFill>
                        <a:latin typeface="Muli"/>
                        <a:ea typeface="Muli"/>
                        <a:cs typeface="Muli"/>
                        <a:sym typeface="Muli"/>
                      </a:endParaRPr>
                    </a:p>
                  </a:txBody>
                  <a:tcPr marT="91425" marB="91425" marR="91425" marL="91425">
                    <a:lnL cap="flat" cmpd="sng" w="28575">
                      <a:solidFill>
                        <a:srgbClr val="000000"/>
                      </a:solidFill>
                      <a:prstDash val="solid"/>
                      <a:round/>
                      <a:headEnd len="med" w="med" type="none"/>
                      <a:tailEnd len="med" w="med" type="none"/>
                    </a:lnL>
                    <a:lnR cap="flat" cmpd="sng" w="28575">
                      <a:solidFill>
                        <a:srgbClr val="000000"/>
                      </a:solidFill>
                      <a:prstDash val="solid"/>
                      <a:round/>
                      <a:headEnd len="med" w="med" type="none"/>
                      <a:tailEnd len="med" w="med" type="none"/>
                    </a:lnR>
                    <a:lnT cap="flat" cmpd="sng" w="28575">
                      <a:solidFill>
                        <a:srgbClr val="000000"/>
                      </a:solidFill>
                      <a:prstDash val="solid"/>
                      <a:round/>
                      <a:headEnd len="med" w="med" type="none"/>
                      <a:tailEnd len="med" w="med" type="none"/>
                    </a:lnT>
                    <a:lnB cap="flat" cmpd="sng" w="28575">
                      <a:solidFill>
                        <a:srgbClr val="000000"/>
                      </a:solidFill>
                      <a:prstDash val="solid"/>
                      <a:round/>
                      <a:headEnd len="med" w="med" type="none"/>
                      <a:tailEnd len="med" w="med" type="none"/>
                    </a:lnB>
                  </a:tcPr>
                </a:tc>
                <a:tc>
                  <a:txBody>
                    <a:bodyPr>
                      <a:noAutofit/>
                    </a:bodyPr>
                    <a:lstStyle/>
                    <a:p>
                      <a:pPr indent="0" lvl="0" marL="0" rtl="0">
                        <a:spcBef>
                          <a:spcPts val="0"/>
                        </a:spcBef>
                        <a:spcAft>
                          <a:spcPts val="0"/>
                        </a:spcAft>
                        <a:buClr>
                          <a:srgbClr val="000000"/>
                        </a:buClr>
                        <a:buSzPts val="1100"/>
                        <a:buFont typeface="Arial"/>
                        <a:buNone/>
                      </a:pPr>
                      <a:r>
                        <a:rPr lang="en">
                          <a:solidFill>
                            <a:schemeClr val="dk1"/>
                          </a:solidFill>
                          <a:latin typeface="Muli"/>
                          <a:ea typeface="Muli"/>
                          <a:cs typeface="Muli"/>
                          <a:sym typeface="Muli"/>
                        </a:rPr>
                        <a:t>$100,000</a:t>
                      </a:r>
                      <a:endParaRPr>
                        <a:solidFill>
                          <a:schemeClr val="dk1"/>
                        </a:solidFill>
                        <a:latin typeface="Muli"/>
                        <a:ea typeface="Muli"/>
                        <a:cs typeface="Muli"/>
                        <a:sym typeface="Muli"/>
                      </a:endParaRPr>
                    </a:p>
                    <a:p>
                      <a:pPr indent="0" lvl="0" marL="0" rtl="0">
                        <a:spcBef>
                          <a:spcPts val="0"/>
                        </a:spcBef>
                        <a:spcAft>
                          <a:spcPts val="0"/>
                        </a:spcAft>
                        <a:buNone/>
                      </a:pPr>
                      <a:r>
                        <a:t/>
                      </a:r>
                      <a:endParaRPr>
                        <a:solidFill>
                          <a:schemeClr val="dk1"/>
                        </a:solidFill>
                        <a:latin typeface="Muli"/>
                        <a:ea typeface="Muli"/>
                        <a:cs typeface="Muli"/>
                        <a:sym typeface="Muli"/>
                      </a:endParaRPr>
                    </a:p>
                  </a:txBody>
                  <a:tcPr marT="91425" marB="91425" marR="91425" marL="91425">
                    <a:lnL cap="flat" cmpd="sng" w="28575">
                      <a:solidFill>
                        <a:srgbClr val="000000"/>
                      </a:solidFill>
                      <a:prstDash val="solid"/>
                      <a:round/>
                      <a:headEnd len="med" w="med" type="none"/>
                      <a:tailEnd len="med" w="med" type="none"/>
                    </a:lnL>
                    <a:lnR cap="flat" cmpd="sng" w="28575">
                      <a:solidFill>
                        <a:srgbClr val="000000"/>
                      </a:solidFill>
                      <a:prstDash val="solid"/>
                      <a:round/>
                      <a:headEnd len="med" w="med" type="none"/>
                      <a:tailEnd len="med" w="med" type="none"/>
                    </a:lnR>
                    <a:lnT cap="flat" cmpd="sng" w="28575">
                      <a:solidFill>
                        <a:srgbClr val="000000"/>
                      </a:solidFill>
                      <a:prstDash val="solid"/>
                      <a:round/>
                      <a:headEnd len="med" w="med" type="none"/>
                      <a:tailEnd len="med" w="med" type="none"/>
                    </a:lnT>
                    <a:lnB cap="flat" cmpd="sng" w="28575">
                      <a:solidFill>
                        <a:srgbClr val="000000"/>
                      </a:solidFill>
                      <a:prstDash val="solid"/>
                      <a:round/>
                      <a:headEnd len="med" w="med" type="none"/>
                      <a:tailEnd len="med" w="med" type="none"/>
                    </a:lnB>
                  </a:tcPr>
                </a:tc>
              </a:tr>
              <a:tr h="409450">
                <a:tc>
                  <a:txBody>
                    <a:bodyPr>
                      <a:noAutofit/>
                    </a:bodyPr>
                    <a:lstStyle/>
                    <a:p>
                      <a:pPr indent="0" lvl="0" marL="0" rtl="0">
                        <a:spcBef>
                          <a:spcPts val="0"/>
                        </a:spcBef>
                        <a:spcAft>
                          <a:spcPts val="0"/>
                        </a:spcAft>
                        <a:buClr>
                          <a:srgbClr val="000000"/>
                        </a:buClr>
                        <a:buSzPts val="1100"/>
                        <a:buFont typeface="Arial"/>
                        <a:buNone/>
                      </a:pPr>
                      <a:r>
                        <a:rPr lang="en">
                          <a:solidFill>
                            <a:schemeClr val="dk1"/>
                          </a:solidFill>
                          <a:latin typeface="Muli"/>
                          <a:ea typeface="Muli"/>
                          <a:cs typeface="Muli"/>
                          <a:sym typeface="Muli"/>
                        </a:rPr>
                        <a:t>Total</a:t>
                      </a:r>
                      <a:endParaRPr>
                        <a:solidFill>
                          <a:schemeClr val="dk1"/>
                        </a:solidFill>
                        <a:latin typeface="Muli"/>
                        <a:ea typeface="Muli"/>
                        <a:cs typeface="Muli"/>
                        <a:sym typeface="Muli"/>
                      </a:endParaRPr>
                    </a:p>
                  </a:txBody>
                  <a:tcPr marT="91425" marB="91425" marR="91425" marL="91425">
                    <a:lnL cap="flat" cmpd="sng" w="28575">
                      <a:solidFill>
                        <a:srgbClr val="000000"/>
                      </a:solidFill>
                      <a:prstDash val="solid"/>
                      <a:round/>
                      <a:headEnd len="med" w="med" type="none"/>
                      <a:tailEnd len="med" w="med" type="none"/>
                    </a:lnL>
                    <a:lnR cap="flat" cmpd="sng" w="28575">
                      <a:solidFill>
                        <a:srgbClr val="000000"/>
                      </a:solidFill>
                      <a:prstDash val="solid"/>
                      <a:round/>
                      <a:headEnd len="med" w="med" type="none"/>
                      <a:tailEnd len="med" w="med" type="none"/>
                    </a:lnR>
                    <a:lnT cap="flat" cmpd="sng" w="28575">
                      <a:solidFill>
                        <a:srgbClr val="000000"/>
                      </a:solidFill>
                      <a:prstDash val="solid"/>
                      <a:round/>
                      <a:headEnd len="med" w="med" type="none"/>
                      <a:tailEnd len="med" w="med" type="none"/>
                    </a:lnT>
                    <a:lnB cap="flat" cmpd="sng" w="28575">
                      <a:solidFill>
                        <a:srgbClr val="000000"/>
                      </a:solidFill>
                      <a:prstDash val="solid"/>
                      <a:round/>
                      <a:headEnd len="med" w="med" type="none"/>
                      <a:tailEnd len="med" w="med" type="none"/>
                    </a:lnB>
                  </a:tcPr>
                </a:tc>
                <a:tc>
                  <a:txBody>
                    <a:bodyPr>
                      <a:noAutofit/>
                    </a:bodyPr>
                    <a:lstStyle/>
                    <a:p>
                      <a:pPr indent="0" lvl="0" marL="0" rtl="0">
                        <a:spcBef>
                          <a:spcPts val="0"/>
                        </a:spcBef>
                        <a:spcAft>
                          <a:spcPts val="0"/>
                        </a:spcAft>
                        <a:buNone/>
                      </a:pPr>
                      <a:r>
                        <a:rPr lang="en">
                          <a:solidFill>
                            <a:schemeClr val="dk1"/>
                          </a:solidFill>
                          <a:latin typeface="Muli"/>
                          <a:ea typeface="Muli"/>
                          <a:cs typeface="Muli"/>
                          <a:sym typeface="Muli"/>
                        </a:rPr>
                        <a:t>$375,</a:t>
                      </a:r>
                      <a:r>
                        <a:rPr lang="en">
                          <a:solidFill>
                            <a:schemeClr val="dk1"/>
                          </a:solidFill>
                          <a:latin typeface="Muli"/>
                          <a:ea typeface="Muli"/>
                          <a:cs typeface="Muli"/>
                          <a:sym typeface="Muli"/>
                        </a:rPr>
                        <a:t>000</a:t>
                      </a:r>
                      <a:endParaRPr>
                        <a:solidFill>
                          <a:schemeClr val="dk1"/>
                        </a:solidFill>
                        <a:latin typeface="Muli"/>
                        <a:ea typeface="Muli"/>
                        <a:cs typeface="Muli"/>
                        <a:sym typeface="Muli"/>
                      </a:endParaRPr>
                    </a:p>
                  </a:txBody>
                  <a:tcPr marT="91425" marB="91425" marR="91425" marL="91425">
                    <a:lnL cap="flat" cmpd="sng" w="28575">
                      <a:solidFill>
                        <a:srgbClr val="000000"/>
                      </a:solidFill>
                      <a:prstDash val="solid"/>
                      <a:round/>
                      <a:headEnd len="med" w="med" type="none"/>
                      <a:tailEnd len="med" w="med" type="none"/>
                    </a:lnL>
                    <a:lnR cap="flat" cmpd="sng" w="28575">
                      <a:solidFill>
                        <a:srgbClr val="000000"/>
                      </a:solidFill>
                      <a:prstDash val="solid"/>
                      <a:round/>
                      <a:headEnd len="med" w="med" type="none"/>
                      <a:tailEnd len="med" w="med" type="none"/>
                    </a:lnR>
                    <a:lnT cap="flat" cmpd="sng" w="28575">
                      <a:solidFill>
                        <a:srgbClr val="000000"/>
                      </a:solidFill>
                      <a:prstDash val="solid"/>
                      <a:round/>
                      <a:headEnd len="med" w="med" type="none"/>
                      <a:tailEnd len="med" w="med" type="none"/>
                    </a:lnT>
                    <a:lnB cap="flat" cmpd="sng" w="28575">
                      <a:solidFill>
                        <a:srgbClr val="000000"/>
                      </a:solidFill>
                      <a:prstDash val="solid"/>
                      <a:round/>
                      <a:headEnd len="med" w="med" type="none"/>
                      <a:tailEnd len="med" w="med" type="none"/>
                    </a:lnB>
                  </a:tcPr>
                </a:tc>
              </a:tr>
            </a:tbl>
          </a:graphicData>
        </a:graphic>
      </p:graphicFrame>
      <p:sp>
        <p:nvSpPr>
          <p:cNvPr id="448" name="Shape 448"/>
          <p:cNvSpPr/>
          <p:nvPr/>
        </p:nvSpPr>
        <p:spPr>
          <a:xfrm>
            <a:off x="4393334" y="146869"/>
            <a:ext cx="357347" cy="280986"/>
          </a:xfrm>
          <a:custGeom>
            <a:pathLst>
              <a:path extrusionOk="0" h="14557" w="18513">
                <a:moveTo>
                  <a:pt x="9159" y="2125"/>
                </a:moveTo>
                <a:lnTo>
                  <a:pt x="9403" y="2150"/>
                </a:lnTo>
                <a:lnTo>
                  <a:pt x="9672" y="2198"/>
                </a:lnTo>
                <a:lnTo>
                  <a:pt x="9916" y="2272"/>
                </a:lnTo>
                <a:lnTo>
                  <a:pt x="10160" y="2345"/>
                </a:lnTo>
                <a:lnTo>
                  <a:pt x="10404" y="2443"/>
                </a:lnTo>
                <a:lnTo>
                  <a:pt x="10624" y="2565"/>
                </a:lnTo>
                <a:lnTo>
                  <a:pt x="10820" y="2687"/>
                </a:lnTo>
                <a:lnTo>
                  <a:pt x="10893" y="2760"/>
                </a:lnTo>
                <a:lnTo>
                  <a:pt x="10942" y="2858"/>
                </a:lnTo>
                <a:lnTo>
                  <a:pt x="10942" y="2956"/>
                </a:lnTo>
                <a:lnTo>
                  <a:pt x="10917" y="3078"/>
                </a:lnTo>
                <a:lnTo>
                  <a:pt x="10844" y="3151"/>
                </a:lnTo>
                <a:lnTo>
                  <a:pt x="10771" y="3200"/>
                </a:lnTo>
                <a:lnTo>
                  <a:pt x="10698" y="3224"/>
                </a:lnTo>
                <a:lnTo>
                  <a:pt x="10600" y="3175"/>
                </a:lnTo>
                <a:lnTo>
                  <a:pt x="10404" y="3053"/>
                </a:lnTo>
                <a:lnTo>
                  <a:pt x="10209" y="2956"/>
                </a:lnTo>
                <a:lnTo>
                  <a:pt x="10014" y="2882"/>
                </a:lnTo>
                <a:lnTo>
                  <a:pt x="9794" y="2809"/>
                </a:lnTo>
                <a:lnTo>
                  <a:pt x="9574" y="2760"/>
                </a:lnTo>
                <a:lnTo>
                  <a:pt x="9354" y="2711"/>
                </a:lnTo>
                <a:lnTo>
                  <a:pt x="9110" y="2687"/>
                </a:lnTo>
                <a:lnTo>
                  <a:pt x="8646" y="2687"/>
                </a:lnTo>
                <a:lnTo>
                  <a:pt x="8426" y="2711"/>
                </a:lnTo>
                <a:lnTo>
                  <a:pt x="8206" y="2760"/>
                </a:lnTo>
                <a:lnTo>
                  <a:pt x="7987" y="2809"/>
                </a:lnTo>
                <a:lnTo>
                  <a:pt x="7767" y="2882"/>
                </a:lnTo>
                <a:lnTo>
                  <a:pt x="7547" y="2956"/>
                </a:lnTo>
                <a:lnTo>
                  <a:pt x="7352" y="3053"/>
                </a:lnTo>
                <a:lnTo>
                  <a:pt x="7181" y="3175"/>
                </a:lnTo>
                <a:lnTo>
                  <a:pt x="7107" y="3200"/>
                </a:lnTo>
                <a:lnTo>
                  <a:pt x="7059" y="3224"/>
                </a:lnTo>
                <a:lnTo>
                  <a:pt x="7010" y="3200"/>
                </a:lnTo>
                <a:lnTo>
                  <a:pt x="6936" y="3175"/>
                </a:lnTo>
                <a:lnTo>
                  <a:pt x="6888" y="3127"/>
                </a:lnTo>
                <a:lnTo>
                  <a:pt x="6863" y="3078"/>
                </a:lnTo>
                <a:lnTo>
                  <a:pt x="6839" y="2956"/>
                </a:lnTo>
                <a:lnTo>
                  <a:pt x="6839" y="2858"/>
                </a:lnTo>
                <a:lnTo>
                  <a:pt x="6888" y="2760"/>
                </a:lnTo>
                <a:lnTo>
                  <a:pt x="6936" y="2687"/>
                </a:lnTo>
                <a:lnTo>
                  <a:pt x="7156" y="2565"/>
                </a:lnTo>
                <a:lnTo>
                  <a:pt x="7376" y="2443"/>
                </a:lnTo>
                <a:lnTo>
                  <a:pt x="7620" y="2345"/>
                </a:lnTo>
                <a:lnTo>
                  <a:pt x="7864" y="2272"/>
                </a:lnTo>
                <a:lnTo>
                  <a:pt x="8109" y="2198"/>
                </a:lnTo>
                <a:lnTo>
                  <a:pt x="8377" y="2150"/>
                </a:lnTo>
                <a:lnTo>
                  <a:pt x="8622" y="2125"/>
                </a:lnTo>
                <a:close/>
                <a:moveTo>
                  <a:pt x="3761" y="5373"/>
                </a:moveTo>
                <a:lnTo>
                  <a:pt x="3884" y="5398"/>
                </a:lnTo>
                <a:lnTo>
                  <a:pt x="4030" y="5447"/>
                </a:lnTo>
                <a:lnTo>
                  <a:pt x="4128" y="5496"/>
                </a:lnTo>
                <a:lnTo>
                  <a:pt x="4250" y="5569"/>
                </a:lnTo>
                <a:lnTo>
                  <a:pt x="4323" y="5691"/>
                </a:lnTo>
                <a:lnTo>
                  <a:pt x="4372" y="5789"/>
                </a:lnTo>
                <a:lnTo>
                  <a:pt x="4421" y="5911"/>
                </a:lnTo>
                <a:lnTo>
                  <a:pt x="4445" y="6057"/>
                </a:lnTo>
                <a:lnTo>
                  <a:pt x="4421" y="6204"/>
                </a:lnTo>
                <a:lnTo>
                  <a:pt x="4372" y="6326"/>
                </a:lnTo>
                <a:lnTo>
                  <a:pt x="4323" y="6448"/>
                </a:lnTo>
                <a:lnTo>
                  <a:pt x="4250" y="6546"/>
                </a:lnTo>
                <a:lnTo>
                  <a:pt x="4128" y="6619"/>
                </a:lnTo>
                <a:lnTo>
                  <a:pt x="4030" y="6692"/>
                </a:lnTo>
                <a:lnTo>
                  <a:pt x="3884" y="6717"/>
                </a:lnTo>
                <a:lnTo>
                  <a:pt x="3761" y="6741"/>
                </a:lnTo>
                <a:lnTo>
                  <a:pt x="3615" y="6717"/>
                </a:lnTo>
                <a:lnTo>
                  <a:pt x="3493" y="6692"/>
                </a:lnTo>
                <a:lnTo>
                  <a:pt x="3371" y="6619"/>
                </a:lnTo>
                <a:lnTo>
                  <a:pt x="3273" y="6546"/>
                </a:lnTo>
                <a:lnTo>
                  <a:pt x="3200" y="6448"/>
                </a:lnTo>
                <a:lnTo>
                  <a:pt x="3126" y="6326"/>
                </a:lnTo>
                <a:lnTo>
                  <a:pt x="3102" y="6204"/>
                </a:lnTo>
                <a:lnTo>
                  <a:pt x="3078" y="6057"/>
                </a:lnTo>
                <a:lnTo>
                  <a:pt x="3102" y="5911"/>
                </a:lnTo>
                <a:lnTo>
                  <a:pt x="3126" y="5789"/>
                </a:lnTo>
                <a:lnTo>
                  <a:pt x="3200" y="5691"/>
                </a:lnTo>
                <a:lnTo>
                  <a:pt x="3273" y="5569"/>
                </a:lnTo>
                <a:lnTo>
                  <a:pt x="3371" y="5496"/>
                </a:lnTo>
                <a:lnTo>
                  <a:pt x="3493" y="5447"/>
                </a:lnTo>
                <a:lnTo>
                  <a:pt x="3615" y="5398"/>
                </a:lnTo>
                <a:lnTo>
                  <a:pt x="3761" y="5373"/>
                </a:lnTo>
                <a:close/>
                <a:moveTo>
                  <a:pt x="17609" y="6741"/>
                </a:moveTo>
                <a:lnTo>
                  <a:pt x="17609" y="6790"/>
                </a:lnTo>
                <a:lnTo>
                  <a:pt x="17585" y="6888"/>
                </a:lnTo>
                <a:lnTo>
                  <a:pt x="17560" y="6937"/>
                </a:lnTo>
                <a:lnTo>
                  <a:pt x="17512" y="7010"/>
                </a:lnTo>
                <a:lnTo>
                  <a:pt x="17365" y="7132"/>
                </a:lnTo>
                <a:lnTo>
                  <a:pt x="17365" y="7132"/>
                </a:lnTo>
                <a:lnTo>
                  <a:pt x="17389" y="7010"/>
                </a:lnTo>
                <a:lnTo>
                  <a:pt x="17414" y="6863"/>
                </a:lnTo>
                <a:lnTo>
                  <a:pt x="17463" y="6790"/>
                </a:lnTo>
                <a:lnTo>
                  <a:pt x="17512" y="6766"/>
                </a:lnTo>
                <a:lnTo>
                  <a:pt x="17560" y="6741"/>
                </a:lnTo>
                <a:close/>
                <a:moveTo>
                  <a:pt x="4836" y="0"/>
                </a:moveTo>
                <a:lnTo>
                  <a:pt x="4738" y="196"/>
                </a:lnTo>
                <a:lnTo>
                  <a:pt x="4641" y="391"/>
                </a:lnTo>
                <a:lnTo>
                  <a:pt x="4543" y="684"/>
                </a:lnTo>
                <a:lnTo>
                  <a:pt x="4445" y="1002"/>
                </a:lnTo>
                <a:lnTo>
                  <a:pt x="4396" y="1393"/>
                </a:lnTo>
                <a:lnTo>
                  <a:pt x="4372" y="1783"/>
                </a:lnTo>
                <a:lnTo>
                  <a:pt x="4372" y="2003"/>
                </a:lnTo>
                <a:lnTo>
                  <a:pt x="4421" y="2223"/>
                </a:lnTo>
                <a:lnTo>
                  <a:pt x="4079" y="2443"/>
                </a:lnTo>
                <a:lnTo>
                  <a:pt x="3688" y="2736"/>
                </a:lnTo>
                <a:lnTo>
                  <a:pt x="3273" y="3151"/>
                </a:lnTo>
                <a:lnTo>
                  <a:pt x="2833" y="3615"/>
                </a:lnTo>
                <a:lnTo>
                  <a:pt x="2418" y="4128"/>
                </a:lnTo>
                <a:lnTo>
                  <a:pt x="2027" y="4665"/>
                </a:lnTo>
                <a:lnTo>
                  <a:pt x="1856" y="4958"/>
                </a:lnTo>
                <a:lnTo>
                  <a:pt x="1710" y="5251"/>
                </a:lnTo>
                <a:lnTo>
                  <a:pt x="1563" y="5544"/>
                </a:lnTo>
                <a:lnTo>
                  <a:pt x="1466" y="5813"/>
                </a:lnTo>
                <a:lnTo>
                  <a:pt x="562" y="5813"/>
                </a:lnTo>
                <a:lnTo>
                  <a:pt x="464" y="5838"/>
                </a:lnTo>
                <a:lnTo>
                  <a:pt x="342" y="5862"/>
                </a:lnTo>
                <a:lnTo>
                  <a:pt x="244" y="5911"/>
                </a:lnTo>
                <a:lnTo>
                  <a:pt x="171" y="5984"/>
                </a:lnTo>
                <a:lnTo>
                  <a:pt x="98" y="6057"/>
                </a:lnTo>
                <a:lnTo>
                  <a:pt x="49" y="6155"/>
                </a:lnTo>
                <a:lnTo>
                  <a:pt x="25" y="6277"/>
                </a:lnTo>
                <a:lnTo>
                  <a:pt x="0" y="6375"/>
                </a:lnTo>
                <a:lnTo>
                  <a:pt x="0" y="8622"/>
                </a:lnTo>
                <a:lnTo>
                  <a:pt x="25" y="8744"/>
                </a:lnTo>
                <a:lnTo>
                  <a:pt x="49" y="8842"/>
                </a:lnTo>
                <a:lnTo>
                  <a:pt x="98" y="8939"/>
                </a:lnTo>
                <a:lnTo>
                  <a:pt x="171" y="9013"/>
                </a:lnTo>
                <a:lnTo>
                  <a:pt x="244" y="9086"/>
                </a:lnTo>
                <a:lnTo>
                  <a:pt x="342" y="9135"/>
                </a:lnTo>
                <a:lnTo>
                  <a:pt x="464" y="9183"/>
                </a:lnTo>
                <a:lnTo>
                  <a:pt x="1514" y="9183"/>
                </a:lnTo>
                <a:lnTo>
                  <a:pt x="1588" y="9379"/>
                </a:lnTo>
                <a:lnTo>
                  <a:pt x="1685" y="9599"/>
                </a:lnTo>
                <a:lnTo>
                  <a:pt x="1930" y="10014"/>
                </a:lnTo>
                <a:lnTo>
                  <a:pt x="2223" y="10405"/>
                </a:lnTo>
                <a:lnTo>
                  <a:pt x="2589" y="10795"/>
                </a:lnTo>
                <a:lnTo>
                  <a:pt x="2980" y="11162"/>
                </a:lnTo>
                <a:lnTo>
                  <a:pt x="3419" y="11504"/>
                </a:lnTo>
                <a:lnTo>
                  <a:pt x="3908" y="11821"/>
                </a:lnTo>
                <a:lnTo>
                  <a:pt x="4421" y="12065"/>
                </a:lnTo>
                <a:lnTo>
                  <a:pt x="4421" y="14557"/>
                </a:lnTo>
                <a:lnTo>
                  <a:pt x="5105" y="14557"/>
                </a:lnTo>
                <a:lnTo>
                  <a:pt x="6326" y="12896"/>
                </a:lnTo>
                <a:lnTo>
                  <a:pt x="6936" y="13067"/>
                </a:lnTo>
                <a:lnTo>
                  <a:pt x="7571" y="13164"/>
                </a:lnTo>
                <a:lnTo>
                  <a:pt x="8231" y="13238"/>
                </a:lnTo>
                <a:lnTo>
                  <a:pt x="8890" y="13262"/>
                </a:lnTo>
                <a:lnTo>
                  <a:pt x="9550" y="13238"/>
                </a:lnTo>
                <a:lnTo>
                  <a:pt x="10209" y="13164"/>
                </a:lnTo>
                <a:lnTo>
                  <a:pt x="10844" y="13067"/>
                </a:lnTo>
                <a:lnTo>
                  <a:pt x="11455" y="12896"/>
                </a:lnTo>
                <a:lnTo>
                  <a:pt x="12627" y="14557"/>
                </a:lnTo>
                <a:lnTo>
                  <a:pt x="13384" y="14557"/>
                </a:lnTo>
                <a:lnTo>
                  <a:pt x="13384" y="12065"/>
                </a:lnTo>
                <a:lnTo>
                  <a:pt x="13726" y="11919"/>
                </a:lnTo>
                <a:lnTo>
                  <a:pt x="14044" y="11748"/>
                </a:lnTo>
                <a:lnTo>
                  <a:pt x="14337" y="11577"/>
                </a:lnTo>
                <a:lnTo>
                  <a:pt x="14630" y="11382"/>
                </a:lnTo>
                <a:lnTo>
                  <a:pt x="14898" y="11162"/>
                </a:lnTo>
                <a:lnTo>
                  <a:pt x="15143" y="10942"/>
                </a:lnTo>
                <a:lnTo>
                  <a:pt x="15387" y="10698"/>
                </a:lnTo>
                <a:lnTo>
                  <a:pt x="15607" y="10429"/>
                </a:lnTo>
                <a:lnTo>
                  <a:pt x="15778" y="10160"/>
                </a:lnTo>
                <a:lnTo>
                  <a:pt x="15949" y="9892"/>
                </a:lnTo>
                <a:lnTo>
                  <a:pt x="16119" y="9599"/>
                </a:lnTo>
                <a:lnTo>
                  <a:pt x="16242" y="9281"/>
                </a:lnTo>
                <a:lnTo>
                  <a:pt x="16364" y="8964"/>
                </a:lnTo>
                <a:lnTo>
                  <a:pt x="16437" y="8622"/>
                </a:lnTo>
                <a:lnTo>
                  <a:pt x="16510" y="8280"/>
                </a:lnTo>
                <a:lnTo>
                  <a:pt x="16559" y="7938"/>
                </a:lnTo>
                <a:lnTo>
                  <a:pt x="16974" y="7938"/>
                </a:lnTo>
                <a:lnTo>
                  <a:pt x="17096" y="7913"/>
                </a:lnTo>
                <a:lnTo>
                  <a:pt x="17316" y="8109"/>
                </a:lnTo>
                <a:lnTo>
                  <a:pt x="17536" y="8231"/>
                </a:lnTo>
                <a:lnTo>
                  <a:pt x="17780" y="8329"/>
                </a:lnTo>
                <a:lnTo>
                  <a:pt x="18024" y="8353"/>
                </a:lnTo>
                <a:lnTo>
                  <a:pt x="18171" y="8353"/>
                </a:lnTo>
                <a:lnTo>
                  <a:pt x="18318" y="8304"/>
                </a:lnTo>
                <a:lnTo>
                  <a:pt x="18415" y="8255"/>
                </a:lnTo>
                <a:lnTo>
                  <a:pt x="18464" y="8158"/>
                </a:lnTo>
                <a:lnTo>
                  <a:pt x="18513" y="8060"/>
                </a:lnTo>
                <a:lnTo>
                  <a:pt x="18488" y="7962"/>
                </a:lnTo>
                <a:lnTo>
                  <a:pt x="18440" y="7865"/>
                </a:lnTo>
                <a:lnTo>
                  <a:pt x="18342" y="7791"/>
                </a:lnTo>
                <a:lnTo>
                  <a:pt x="18244" y="7767"/>
                </a:lnTo>
                <a:lnTo>
                  <a:pt x="18147" y="7767"/>
                </a:lnTo>
                <a:lnTo>
                  <a:pt x="18024" y="7791"/>
                </a:lnTo>
                <a:lnTo>
                  <a:pt x="17902" y="7767"/>
                </a:lnTo>
                <a:lnTo>
                  <a:pt x="17756" y="7718"/>
                </a:lnTo>
                <a:lnTo>
                  <a:pt x="17634" y="7645"/>
                </a:lnTo>
                <a:lnTo>
                  <a:pt x="17780" y="7523"/>
                </a:lnTo>
                <a:lnTo>
                  <a:pt x="17927" y="7376"/>
                </a:lnTo>
                <a:lnTo>
                  <a:pt x="18049" y="7230"/>
                </a:lnTo>
                <a:lnTo>
                  <a:pt x="18122" y="7059"/>
                </a:lnTo>
                <a:lnTo>
                  <a:pt x="18171" y="6888"/>
                </a:lnTo>
                <a:lnTo>
                  <a:pt x="18171" y="6717"/>
                </a:lnTo>
                <a:lnTo>
                  <a:pt x="18147" y="6546"/>
                </a:lnTo>
                <a:lnTo>
                  <a:pt x="18073" y="6424"/>
                </a:lnTo>
                <a:lnTo>
                  <a:pt x="18000" y="6326"/>
                </a:lnTo>
                <a:lnTo>
                  <a:pt x="17902" y="6253"/>
                </a:lnTo>
                <a:lnTo>
                  <a:pt x="17805" y="6204"/>
                </a:lnTo>
                <a:lnTo>
                  <a:pt x="17683" y="6179"/>
                </a:lnTo>
                <a:lnTo>
                  <a:pt x="17560" y="6179"/>
                </a:lnTo>
                <a:lnTo>
                  <a:pt x="17438" y="6204"/>
                </a:lnTo>
                <a:lnTo>
                  <a:pt x="17341" y="6228"/>
                </a:lnTo>
                <a:lnTo>
                  <a:pt x="17243" y="6277"/>
                </a:lnTo>
                <a:lnTo>
                  <a:pt x="17145" y="6326"/>
                </a:lnTo>
                <a:lnTo>
                  <a:pt x="17048" y="6424"/>
                </a:lnTo>
                <a:lnTo>
                  <a:pt x="16974" y="6497"/>
                </a:lnTo>
                <a:lnTo>
                  <a:pt x="16925" y="6619"/>
                </a:lnTo>
                <a:lnTo>
                  <a:pt x="16852" y="6790"/>
                </a:lnTo>
                <a:lnTo>
                  <a:pt x="16803" y="6985"/>
                </a:lnTo>
                <a:lnTo>
                  <a:pt x="16803" y="7181"/>
                </a:lnTo>
                <a:lnTo>
                  <a:pt x="16828" y="7376"/>
                </a:lnTo>
                <a:lnTo>
                  <a:pt x="16706" y="7376"/>
                </a:lnTo>
                <a:lnTo>
                  <a:pt x="16584" y="7352"/>
                </a:lnTo>
                <a:lnTo>
                  <a:pt x="16559" y="7034"/>
                </a:lnTo>
                <a:lnTo>
                  <a:pt x="16535" y="6717"/>
                </a:lnTo>
                <a:lnTo>
                  <a:pt x="16486" y="6399"/>
                </a:lnTo>
                <a:lnTo>
                  <a:pt x="16413" y="6082"/>
                </a:lnTo>
                <a:lnTo>
                  <a:pt x="16315" y="5764"/>
                </a:lnTo>
                <a:lnTo>
                  <a:pt x="16217" y="5471"/>
                </a:lnTo>
                <a:lnTo>
                  <a:pt x="16095" y="5178"/>
                </a:lnTo>
                <a:lnTo>
                  <a:pt x="15949" y="4885"/>
                </a:lnTo>
                <a:lnTo>
                  <a:pt x="15802" y="4616"/>
                </a:lnTo>
                <a:lnTo>
                  <a:pt x="15631" y="4323"/>
                </a:lnTo>
                <a:lnTo>
                  <a:pt x="15436" y="4079"/>
                </a:lnTo>
                <a:lnTo>
                  <a:pt x="15240" y="3810"/>
                </a:lnTo>
                <a:lnTo>
                  <a:pt x="15020" y="3566"/>
                </a:lnTo>
                <a:lnTo>
                  <a:pt x="14801" y="3322"/>
                </a:lnTo>
                <a:lnTo>
                  <a:pt x="14556" y="3102"/>
                </a:lnTo>
                <a:lnTo>
                  <a:pt x="14312" y="2882"/>
                </a:lnTo>
                <a:lnTo>
                  <a:pt x="14044" y="2663"/>
                </a:lnTo>
                <a:lnTo>
                  <a:pt x="13750" y="2467"/>
                </a:lnTo>
                <a:lnTo>
                  <a:pt x="13457" y="2272"/>
                </a:lnTo>
                <a:lnTo>
                  <a:pt x="13164" y="2101"/>
                </a:lnTo>
                <a:lnTo>
                  <a:pt x="12847" y="1930"/>
                </a:lnTo>
                <a:lnTo>
                  <a:pt x="12529" y="1783"/>
                </a:lnTo>
                <a:lnTo>
                  <a:pt x="12212" y="1637"/>
                </a:lnTo>
                <a:lnTo>
                  <a:pt x="11870" y="1515"/>
                </a:lnTo>
                <a:lnTo>
                  <a:pt x="11528" y="1393"/>
                </a:lnTo>
                <a:lnTo>
                  <a:pt x="11162" y="1295"/>
                </a:lnTo>
                <a:lnTo>
                  <a:pt x="10795" y="1222"/>
                </a:lnTo>
                <a:lnTo>
                  <a:pt x="10429" y="1148"/>
                </a:lnTo>
                <a:lnTo>
                  <a:pt x="10063" y="1099"/>
                </a:lnTo>
                <a:lnTo>
                  <a:pt x="9672" y="1051"/>
                </a:lnTo>
                <a:lnTo>
                  <a:pt x="9281" y="1026"/>
                </a:lnTo>
                <a:lnTo>
                  <a:pt x="8353" y="1026"/>
                </a:lnTo>
                <a:lnTo>
                  <a:pt x="7816" y="1075"/>
                </a:lnTo>
                <a:lnTo>
                  <a:pt x="7278" y="1148"/>
                </a:lnTo>
                <a:lnTo>
                  <a:pt x="6765" y="1270"/>
                </a:lnTo>
                <a:lnTo>
                  <a:pt x="6619" y="1051"/>
                </a:lnTo>
                <a:lnTo>
                  <a:pt x="6472" y="880"/>
                </a:lnTo>
                <a:lnTo>
                  <a:pt x="6301" y="709"/>
                </a:lnTo>
                <a:lnTo>
                  <a:pt x="6155" y="562"/>
                </a:lnTo>
                <a:lnTo>
                  <a:pt x="5984" y="440"/>
                </a:lnTo>
                <a:lnTo>
                  <a:pt x="5837" y="342"/>
                </a:lnTo>
                <a:lnTo>
                  <a:pt x="5520" y="196"/>
                </a:lnTo>
                <a:lnTo>
                  <a:pt x="5251" y="98"/>
                </a:lnTo>
                <a:lnTo>
                  <a:pt x="5031" y="49"/>
                </a:lnTo>
                <a:lnTo>
                  <a:pt x="4836" y="0"/>
                </a:lnTo>
                <a:close/>
              </a:path>
            </a:pathLst>
          </a:custGeom>
          <a:solidFill>
            <a:srgbClr val="CC0000"/>
          </a:solidFill>
          <a:ln>
            <a:noFill/>
          </a:ln>
        </p:spPr>
        <p:txBody>
          <a:bodyPr anchorCtr="0" anchor="ctr" bIns="91425" lIns="91425" rIns="91425" wrap="square" tIns="91425">
            <a:noAutofit/>
          </a:bodyPr>
          <a:lstStyle/>
          <a:p>
            <a:pPr indent="0" lvl="0" marL="0">
              <a:spcBef>
                <a:spcPts val="0"/>
              </a:spcBef>
              <a:spcAft>
                <a:spcPts val="0"/>
              </a:spcAft>
              <a:buNone/>
            </a:pPr>
            <a:r>
              <a:t/>
            </a:r>
            <a:endParaRPr/>
          </a:p>
        </p:txBody>
      </p:sp>
      <p:pic>
        <p:nvPicPr>
          <p:cNvPr id="449" name="Shape 449">
            <a:hlinkClick r:id="rId3"/>
          </p:cNvPr>
          <p:cNvPicPr preferRelativeResize="0"/>
          <p:nvPr/>
        </p:nvPicPr>
        <p:blipFill>
          <a:blip r:embed="rId4">
            <a:alphaModFix/>
          </a:blip>
          <a:stretch>
            <a:fillRect/>
          </a:stretch>
        </p:blipFill>
        <p:spPr>
          <a:xfrm>
            <a:off x="252725" y="4292203"/>
            <a:ext cx="592650" cy="592626"/>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3" name="Shape 453"/>
        <p:cNvGrpSpPr/>
        <p:nvPr/>
      </p:nvGrpSpPr>
      <p:grpSpPr>
        <a:xfrm>
          <a:off x="0" y="0"/>
          <a:ext cx="0" cy="0"/>
          <a:chOff x="0" y="0"/>
          <a:chExt cx="0" cy="0"/>
        </a:xfrm>
      </p:grpSpPr>
      <p:sp>
        <p:nvSpPr>
          <p:cNvPr id="454" name="Shape 454"/>
          <p:cNvSpPr txBox="1"/>
          <p:nvPr>
            <p:ph idx="4294967295" type="subTitle"/>
          </p:nvPr>
        </p:nvSpPr>
        <p:spPr>
          <a:xfrm>
            <a:off x="900400" y="3863675"/>
            <a:ext cx="7529400" cy="784800"/>
          </a:xfrm>
          <a:prstGeom prst="rect">
            <a:avLst/>
          </a:prstGeom>
        </p:spPr>
        <p:txBody>
          <a:bodyPr anchorCtr="0" anchor="t" bIns="91425" lIns="91425"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lang="en" sz="4800">
                <a:solidFill>
                  <a:srgbClr val="FF0000"/>
                </a:solidFill>
                <a:latin typeface="Lobster"/>
                <a:ea typeface="Lobster"/>
                <a:cs typeface="Lobster"/>
                <a:sym typeface="Lobster"/>
              </a:rPr>
              <a:t>Like,</a:t>
            </a:r>
            <a:r>
              <a:rPr lang="en" sz="4800">
                <a:solidFill>
                  <a:schemeClr val="dk1"/>
                </a:solidFill>
                <a:latin typeface="Lobster"/>
                <a:ea typeface="Lobster"/>
                <a:cs typeface="Lobster"/>
                <a:sym typeface="Lobster"/>
              </a:rPr>
              <a:t> </a:t>
            </a:r>
            <a:r>
              <a:rPr lang="en" sz="4800">
                <a:solidFill>
                  <a:schemeClr val="accent1"/>
                </a:solidFill>
                <a:latin typeface="Lobster"/>
                <a:ea typeface="Lobster"/>
                <a:cs typeface="Lobster"/>
                <a:sym typeface="Lobster"/>
              </a:rPr>
              <a:t>Discover, </a:t>
            </a:r>
            <a:r>
              <a:rPr lang="en" sz="4800">
                <a:solidFill>
                  <a:srgbClr val="6AA84F"/>
                </a:solidFill>
                <a:latin typeface="Lobster"/>
                <a:ea typeface="Lobster"/>
                <a:cs typeface="Lobster"/>
                <a:sym typeface="Lobster"/>
              </a:rPr>
              <a:t>Dine </a:t>
            </a:r>
            <a:endParaRPr sz="4800">
              <a:solidFill>
                <a:srgbClr val="6AA84F"/>
              </a:solidFill>
              <a:latin typeface="Lobster"/>
              <a:ea typeface="Lobster"/>
              <a:cs typeface="Lobster"/>
              <a:sym typeface="Lobster"/>
            </a:endParaRPr>
          </a:p>
        </p:txBody>
      </p:sp>
      <p:sp>
        <p:nvSpPr>
          <p:cNvPr id="455" name="Shape 455"/>
          <p:cNvSpPr/>
          <p:nvPr/>
        </p:nvSpPr>
        <p:spPr>
          <a:xfrm>
            <a:off x="4474114" y="169597"/>
            <a:ext cx="195774" cy="186932"/>
          </a:xfrm>
          <a:custGeom>
            <a:pathLst>
              <a:path extrusionOk="0" h="14460" w="15144">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CC0000"/>
          </a:solidFill>
          <a:ln>
            <a:noFill/>
          </a:ln>
        </p:spPr>
        <p:txBody>
          <a:bodyPr anchorCtr="0" anchor="ctr" bIns="91425" lIns="91425" rIns="91425" wrap="square" tIns="91425">
            <a:noAutofit/>
          </a:bodyPr>
          <a:lstStyle/>
          <a:p>
            <a:pPr indent="0" lvl="0" marL="0">
              <a:spcBef>
                <a:spcPts val="0"/>
              </a:spcBef>
              <a:spcAft>
                <a:spcPts val="0"/>
              </a:spcAft>
              <a:buNone/>
            </a:pPr>
            <a:r>
              <a:t/>
            </a:r>
            <a:endParaRPr/>
          </a:p>
        </p:txBody>
      </p:sp>
      <p:pic>
        <p:nvPicPr>
          <p:cNvPr id="456" name="Shape 456"/>
          <p:cNvPicPr preferRelativeResize="0"/>
          <p:nvPr/>
        </p:nvPicPr>
        <p:blipFill>
          <a:blip r:embed="rId3">
            <a:alphaModFix/>
          </a:blip>
          <a:stretch>
            <a:fillRect/>
          </a:stretch>
        </p:blipFill>
        <p:spPr>
          <a:xfrm>
            <a:off x="3130875" y="859938"/>
            <a:ext cx="2882276" cy="2882276"/>
          </a:xfrm>
          <a:prstGeom prst="rect">
            <a:avLst/>
          </a:prstGeom>
          <a:noFill/>
          <a:ln>
            <a:noFill/>
          </a:ln>
        </p:spPr>
      </p:pic>
      <p:pic>
        <p:nvPicPr>
          <p:cNvPr id="457" name="Shape 457">
            <a:hlinkClick r:id="rId4"/>
          </p:cNvPr>
          <p:cNvPicPr preferRelativeResize="0"/>
          <p:nvPr/>
        </p:nvPicPr>
        <p:blipFill>
          <a:blip r:embed="rId3">
            <a:alphaModFix/>
          </a:blip>
          <a:stretch>
            <a:fillRect/>
          </a:stretch>
        </p:blipFill>
        <p:spPr>
          <a:xfrm>
            <a:off x="252725" y="4292203"/>
            <a:ext cx="592650" cy="592626"/>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1" name="Shape 461"/>
        <p:cNvGrpSpPr/>
        <p:nvPr/>
      </p:nvGrpSpPr>
      <p:grpSpPr>
        <a:xfrm>
          <a:off x="0" y="0"/>
          <a:ext cx="0" cy="0"/>
          <a:chOff x="0" y="0"/>
          <a:chExt cx="0" cy="0"/>
        </a:xfrm>
      </p:grpSpPr>
      <p:sp>
        <p:nvSpPr>
          <p:cNvPr id="462" name="Shape 462"/>
          <p:cNvSpPr txBox="1"/>
          <p:nvPr/>
        </p:nvSpPr>
        <p:spPr>
          <a:xfrm>
            <a:off x="2365950" y="837575"/>
            <a:ext cx="4412100" cy="441000"/>
          </a:xfrm>
          <a:prstGeom prst="rect">
            <a:avLst/>
          </a:prstGeom>
          <a:noFill/>
          <a:ln>
            <a:noFill/>
          </a:ln>
        </p:spPr>
        <p:txBody>
          <a:bodyPr anchorCtr="0" anchor="t" bIns="91425" lIns="91425" rIns="91425" wrap="square" tIns="91425">
            <a:noAutofit/>
          </a:bodyPr>
          <a:lstStyle/>
          <a:p>
            <a:pPr indent="0" lvl="0" marL="0" algn="ctr">
              <a:spcBef>
                <a:spcPts val="0"/>
              </a:spcBef>
              <a:spcAft>
                <a:spcPts val="0"/>
              </a:spcAft>
              <a:buNone/>
            </a:pPr>
            <a:r>
              <a:rPr lang="en" sz="1800">
                <a:latin typeface="Muli"/>
                <a:ea typeface="Muli"/>
                <a:cs typeface="Muli"/>
                <a:sym typeface="Muli"/>
              </a:rPr>
              <a:t>Any Questions?</a:t>
            </a:r>
            <a:endParaRPr sz="1800">
              <a:latin typeface="Muli"/>
              <a:ea typeface="Muli"/>
              <a:cs typeface="Muli"/>
              <a:sym typeface="Muli"/>
            </a:endParaRPr>
          </a:p>
        </p:txBody>
      </p:sp>
      <p:grpSp>
        <p:nvGrpSpPr>
          <p:cNvPr id="463" name="Shape 463"/>
          <p:cNvGrpSpPr/>
          <p:nvPr/>
        </p:nvGrpSpPr>
        <p:grpSpPr>
          <a:xfrm>
            <a:off x="4410285" y="47292"/>
            <a:ext cx="323433" cy="332370"/>
            <a:chOff x="2605300" y="5003050"/>
            <a:chExt cx="418900" cy="430475"/>
          </a:xfrm>
        </p:grpSpPr>
        <p:sp>
          <p:nvSpPr>
            <p:cNvPr id="464" name="Shape 464"/>
            <p:cNvSpPr/>
            <p:nvPr/>
          </p:nvSpPr>
          <p:spPr>
            <a:xfrm>
              <a:off x="2820225" y="5222250"/>
              <a:ext cx="202750" cy="211275"/>
            </a:xfrm>
            <a:custGeom>
              <a:pathLst>
                <a:path extrusionOk="0" h="8451" w="8110">
                  <a:moveTo>
                    <a:pt x="1710" y="1"/>
                  </a:moveTo>
                  <a:lnTo>
                    <a:pt x="1" y="1857"/>
                  </a:lnTo>
                  <a:lnTo>
                    <a:pt x="5813" y="8158"/>
                  </a:lnTo>
                  <a:lnTo>
                    <a:pt x="5960" y="8280"/>
                  </a:lnTo>
                  <a:lnTo>
                    <a:pt x="6131" y="8378"/>
                  </a:lnTo>
                  <a:lnTo>
                    <a:pt x="6302" y="8427"/>
                  </a:lnTo>
                  <a:lnTo>
                    <a:pt x="6497" y="8451"/>
                  </a:lnTo>
                  <a:lnTo>
                    <a:pt x="6668" y="8427"/>
                  </a:lnTo>
                  <a:lnTo>
                    <a:pt x="6839" y="8378"/>
                  </a:lnTo>
                  <a:lnTo>
                    <a:pt x="7010" y="8280"/>
                  </a:lnTo>
                  <a:lnTo>
                    <a:pt x="7157" y="8158"/>
                  </a:lnTo>
                  <a:lnTo>
                    <a:pt x="7841" y="7474"/>
                  </a:lnTo>
                  <a:lnTo>
                    <a:pt x="7963" y="7328"/>
                  </a:lnTo>
                  <a:lnTo>
                    <a:pt x="8060" y="7157"/>
                  </a:lnTo>
                  <a:lnTo>
                    <a:pt x="8109" y="6986"/>
                  </a:lnTo>
                  <a:lnTo>
                    <a:pt x="8109" y="6815"/>
                  </a:lnTo>
                  <a:lnTo>
                    <a:pt x="8109" y="6619"/>
                  </a:lnTo>
                  <a:lnTo>
                    <a:pt x="8060" y="6448"/>
                  </a:lnTo>
                  <a:lnTo>
                    <a:pt x="7963" y="6277"/>
                  </a:lnTo>
                  <a:lnTo>
                    <a:pt x="7841" y="6131"/>
                  </a:lnTo>
                  <a:lnTo>
                    <a:pt x="1710" y="1"/>
                  </a:lnTo>
                  <a:close/>
                </a:path>
              </a:pathLst>
            </a:custGeom>
            <a:solidFill>
              <a:srgbClr val="CC0000"/>
            </a:solidFill>
            <a:ln>
              <a:noFill/>
            </a:ln>
          </p:spPr>
          <p:txBody>
            <a:bodyPr anchorCtr="0" anchor="ctr" bIns="91425" lIns="91425" rIns="91425" wrap="square" tIns="91425">
              <a:noAutofit/>
            </a:bodyPr>
            <a:lstStyle/>
            <a:p>
              <a:pPr indent="0" lvl="0" marL="0">
                <a:spcBef>
                  <a:spcPts val="0"/>
                </a:spcBef>
                <a:spcAft>
                  <a:spcPts val="0"/>
                </a:spcAft>
                <a:buNone/>
              </a:pPr>
              <a:r>
                <a:t/>
              </a:r>
              <a:endParaRPr/>
            </a:p>
          </p:txBody>
        </p:sp>
        <p:sp>
          <p:nvSpPr>
            <p:cNvPr id="465" name="Shape 465"/>
            <p:cNvSpPr/>
            <p:nvPr/>
          </p:nvSpPr>
          <p:spPr>
            <a:xfrm>
              <a:off x="2606525" y="5003050"/>
              <a:ext cx="203975" cy="208225"/>
            </a:xfrm>
            <a:custGeom>
              <a:pathLst>
                <a:path extrusionOk="0" h="8329" w="8159">
                  <a:moveTo>
                    <a:pt x="880" y="1"/>
                  </a:moveTo>
                  <a:lnTo>
                    <a:pt x="685" y="50"/>
                  </a:lnTo>
                  <a:lnTo>
                    <a:pt x="514" y="123"/>
                  </a:lnTo>
                  <a:lnTo>
                    <a:pt x="391" y="245"/>
                  </a:lnTo>
                  <a:lnTo>
                    <a:pt x="269" y="367"/>
                  </a:lnTo>
                  <a:lnTo>
                    <a:pt x="172" y="514"/>
                  </a:lnTo>
                  <a:lnTo>
                    <a:pt x="98" y="685"/>
                  </a:lnTo>
                  <a:lnTo>
                    <a:pt x="50" y="856"/>
                  </a:lnTo>
                  <a:lnTo>
                    <a:pt x="1" y="1026"/>
                  </a:lnTo>
                  <a:lnTo>
                    <a:pt x="1" y="1222"/>
                  </a:lnTo>
                  <a:lnTo>
                    <a:pt x="1" y="1417"/>
                  </a:lnTo>
                  <a:lnTo>
                    <a:pt x="1" y="1613"/>
                  </a:lnTo>
                  <a:lnTo>
                    <a:pt x="74" y="2028"/>
                  </a:lnTo>
                  <a:lnTo>
                    <a:pt x="221" y="2492"/>
                  </a:lnTo>
                  <a:lnTo>
                    <a:pt x="391" y="2931"/>
                  </a:lnTo>
                  <a:lnTo>
                    <a:pt x="611" y="3396"/>
                  </a:lnTo>
                  <a:lnTo>
                    <a:pt x="856" y="3884"/>
                  </a:lnTo>
                  <a:lnTo>
                    <a:pt x="1124" y="4324"/>
                  </a:lnTo>
                  <a:lnTo>
                    <a:pt x="1417" y="4788"/>
                  </a:lnTo>
                  <a:lnTo>
                    <a:pt x="1710" y="5203"/>
                  </a:lnTo>
                  <a:lnTo>
                    <a:pt x="2003" y="5594"/>
                  </a:lnTo>
                  <a:lnTo>
                    <a:pt x="2296" y="5960"/>
                  </a:lnTo>
                  <a:lnTo>
                    <a:pt x="2590" y="6302"/>
                  </a:lnTo>
                  <a:lnTo>
                    <a:pt x="2858" y="6571"/>
                  </a:lnTo>
                  <a:lnTo>
                    <a:pt x="3078" y="6790"/>
                  </a:lnTo>
                  <a:lnTo>
                    <a:pt x="3322" y="6986"/>
                  </a:lnTo>
                  <a:lnTo>
                    <a:pt x="3566" y="7157"/>
                  </a:lnTo>
                  <a:lnTo>
                    <a:pt x="3811" y="7328"/>
                  </a:lnTo>
                  <a:lnTo>
                    <a:pt x="4324" y="7621"/>
                  </a:lnTo>
                  <a:lnTo>
                    <a:pt x="4836" y="7841"/>
                  </a:lnTo>
                  <a:lnTo>
                    <a:pt x="5325" y="8036"/>
                  </a:lnTo>
                  <a:lnTo>
                    <a:pt x="5740" y="8182"/>
                  </a:lnTo>
                  <a:lnTo>
                    <a:pt x="6351" y="8329"/>
                  </a:lnTo>
                  <a:lnTo>
                    <a:pt x="8158" y="6668"/>
                  </a:lnTo>
                  <a:lnTo>
                    <a:pt x="4446" y="2956"/>
                  </a:lnTo>
                  <a:lnTo>
                    <a:pt x="1735" y="245"/>
                  </a:lnTo>
                  <a:lnTo>
                    <a:pt x="1588" y="123"/>
                  </a:lnTo>
                  <a:lnTo>
                    <a:pt x="1417" y="50"/>
                  </a:lnTo>
                  <a:lnTo>
                    <a:pt x="1246" y="1"/>
                  </a:lnTo>
                  <a:close/>
                </a:path>
              </a:pathLst>
            </a:custGeom>
            <a:solidFill>
              <a:srgbClr val="CC0000"/>
            </a:solidFill>
            <a:ln>
              <a:noFill/>
            </a:ln>
          </p:spPr>
          <p:txBody>
            <a:bodyPr anchorCtr="0" anchor="ctr" bIns="91425" lIns="91425" rIns="91425" wrap="square" tIns="91425">
              <a:noAutofit/>
            </a:bodyPr>
            <a:lstStyle/>
            <a:p>
              <a:pPr indent="0" lvl="0" marL="0">
                <a:spcBef>
                  <a:spcPts val="0"/>
                </a:spcBef>
                <a:spcAft>
                  <a:spcPts val="0"/>
                </a:spcAft>
                <a:buNone/>
              </a:pPr>
              <a:r>
                <a:t/>
              </a:r>
              <a:endParaRPr/>
            </a:p>
          </p:txBody>
        </p:sp>
        <p:sp>
          <p:nvSpPr>
            <p:cNvPr id="466" name="Shape 466"/>
            <p:cNvSpPr/>
            <p:nvPr/>
          </p:nvSpPr>
          <p:spPr>
            <a:xfrm>
              <a:off x="2605300" y="5008550"/>
              <a:ext cx="418900" cy="418875"/>
            </a:xfrm>
            <a:custGeom>
              <a:pathLst>
                <a:path extrusionOk="0" h="16755" w="16756">
                  <a:moveTo>
                    <a:pt x="13922" y="1"/>
                  </a:moveTo>
                  <a:lnTo>
                    <a:pt x="13824" y="49"/>
                  </a:lnTo>
                  <a:lnTo>
                    <a:pt x="13360" y="342"/>
                  </a:lnTo>
                  <a:lnTo>
                    <a:pt x="12261" y="1026"/>
                  </a:lnTo>
                  <a:lnTo>
                    <a:pt x="11602" y="1466"/>
                  </a:lnTo>
                  <a:lnTo>
                    <a:pt x="10942" y="1930"/>
                  </a:lnTo>
                  <a:lnTo>
                    <a:pt x="10381" y="2370"/>
                  </a:lnTo>
                  <a:lnTo>
                    <a:pt x="10112" y="2589"/>
                  </a:lnTo>
                  <a:lnTo>
                    <a:pt x="9917" y="2785"/>
                  </a:lnTo>
                  <a:lnTo>
                    <a:pt x="9795" y="2907"/>
                  </a:lnTo>
                  <a:lnTo>
                    <a:pt x="9697" y="3053"/>
                  </a:lnTo>
                  <a:lnTo>
                    <a:pt x="9599" y="3224"/>
                  </a:lnTo>
                  <a:lnTo>
                    <a:pt x="9526" y="3420"/>
                  </a:lnTo>
                  <a:lnTo>
                    <a:pt x="9404" y="3835"/>
                  </a:lnTo>
                  <a:lnTo>
                    <a:pt x="9330" y="4275"/>
                  </a:lnTo>
                  <a:lnTo>
                    <a:pt x="9282" y="4714"/>
                  </a:lnTo>
                  <a:lnTo>
                    <a:pt x="9306" y="5178"/>
                  </a:lnTo>
                  <a:lnTo>
                    <a:pt x="9355" y="5593"/>
                  </a:lnTo>
                  <a:lnTo>
                    <a:pt x="9379" y="5789"/>
                  </a:lnTo>
                  <a:lnTo>
                    <a:pt x="9453" y="5960"/>
                  </a:lnTo>
                  <a:lnTo>
                    <a:pt x="270" y="14459"/>
                  </a:lnTo>
                  <a:lnTo>
                    <a:pt x="147" y="14606"/>
                  </a:lnTo>
                  <a:lnTo>
                    <a:pt x="74" y="14776"/>
                  </a:lnTo>
                  <a:lnTo>
                    <a:pt x="1" y="14947"/>
                  </a:lnTo>
                  <a:lnTo>
                    <a:pt x="1" y="15118"/>
                  </a:lnTo>
                  <a:lnTo>
                    <a:pt x="1" y="15314"/>
                  </a:lnTo>
                  <a:lnTo>
                    <a:pt x="74" y="15485"/>
                  </a:lnTo>
                  <a:lnTo>
                    <a:pt x="147" y="15656"/>
                  </a:lnTo>
                  <a:lnTo>
                    <a:pt x="270" y="15802"/>
                  </a:lnTo>
                  <a:lnTo>
                    <a:pt x="953" y="16486"/>
                  </a:lnTo>
                  <a:lnTo>
                    <a:pt x="1100" y="16608"/>
                  </a:lnTo>
                  <a:lnTo>
                    <a:pt x="1271" y="16681"/>
                  </a:lnTo>
                  <a:lnTo>
                    <a:pt x="1442" y="16755"/>
                  </a:lnTo>
                  <a:lnTo>
                    <a:pt x="1808" y="16755"/>
                  </a:lnTo>
                  <a:lnTo>
                    <a:pt x="1979" y="16681"/>
                  </a:lnTo>
                  <a:lnTo>
                    <a:pt x="2150" y="16608"/>
                  </a:lnTo>
                  <a:lnTo>
                    <a:pt x="2297" y="16486"/>
                  </a:lnTo>
                  <a:lnTo>
                    <a:pt x="10796" y="7303"/>
                  </a:lnTo>
                  <a:lnTo>
                    <a:pt x="11162" y="7401"/>
                  </a:lnTo>
                  <a:lnTo>
                    <a:pt x="11577" y="7450"/>
                  </a:lnTo>
                  <a:lnTo>
                    <a:pt x="12041" y="7474"/>
                  </a:lnTo>
                  <a:lnTo>
                    <a:pt x="12481" y="7425"/>
                  </a:lnTo>
                  <a:lnTo>
                    <a:pt x="12921" y="7352"/>
                  </a:lnTo>
                  <a:lnTo>
                    <a:pt x="13336" y="7230"/>
                  </a:lnTo>
                  <a:lnTo>
                    <a:pt x="13531" y="7156"/>
                  </a:lnTo>
                  <a:lnTo>
                    <a:pt x="13702" y="7059"/>
                  </a:lnTo>
                  <a:lnTo>
                    <a:pt x="13849" y="6961"/>
                  </a:lnTo>
                  <a:lnTo>
                    <a:pt x="13971" y="6839"/>
                  </a:lnTo>
                  <a:lnTo>
                    <a:pt x="14166" y="6644"/>
                  </a:lnTo>
                  <a:lnTo>
                    <a:pt x="14386" y="6375"/>
                  </a:lnTo>
                  <a:lnTo>
                    <a:pt x="14826" y="5813"/>
                  </a:lnTo>
                  <a:lnTo>
                    <a:pt x="15290" y="5154"/>
                  </a:lnTo>
                  <a:lnTo>
                    <a:pt x="15729" y="4494"/>
                  </a:lnTo>
                  <a:lnTo>
                    <a:pt x="16413" y="3395"/>
                  </a:lnTo>
                  <a:lnTo>
                    <a:pt x="16706" y="2931"/>
                  </a:lnTo>
                  <a:lnTo>
                    <a:pt x="16755" y="2834"/>
                  </a:lnTo>
                  <a:lnTo>
                    <a:pt x="16755" y="2736"/>
                  </a:lnTo>
                  <a:lnTo>
                    <a:pt x="16755" y="2663"/>
                  </a:lnTo>
                  <a:lnTo>
                    <a:pt x="16706" y="2589"/>
                  </a:lnTo>
                  <a:lnTo>
                    <a:pt x="16633" y="2541"/>
                  </a:lnTo>
                  <a:lnTo>
                    <a:pt x="16462" y="2541"/>
                  </a:lnTo>
                  <a:lnTo>
                    <a:pt x="16364" y="2589"/>
                  </a:lnTo>
                  <a:lnTo>
                    <a:pt x="13653" y="4958"/>
                  </a:lnTo>
                  <a:lnTo>
                    <a:pt x="13580" y="5007"/>
                  </a:lnTo>
                  <a:lnTo>
                    <a:pt x="13458" y="5007"/>
                  </a:lnTo>
                  <a:lnTo>
                    <a:pt x="13360" y="4983"/>
                  </a:lnTo>
                  <a:lnTo>
                    <a:pt x="13238" y="4885"/>
                  </a:lnTo>
                  <a:lnTo>
                    <a:pt x="13140" y="4763"/>
                  </a:lnTo>
                  <a:lnTo>
                    <a:pt x="13092" y="4641"/>
                  </a:lnTo>
                  <a:lnTo>
                    <a:pt x="13092" y="4543"/>
                  </a:lnTo>
                  <a:lnTo>
                    <a:pt x="13140" y="4446"/>
                  </a:lnTo>
                  <a:lnTo>
                    <a:pt x="15607" y="1490"/>
                  </a:lnTo>
                  <a:lnTo>
                    <a:pt x="15656" y="1393"/>
                  </a:lnTo>
                  <a:lnTo>
                    <a:pt x="15656" y="1319"/>
                  </a:lnTo>
                  <a:lnTo>
                    <a:pt x="15656" y="1222"/>
                  </a:lnTo>
                  <a:lnTo>
                    <a:pt x="15607" y="1148"/>
                  </a:lnTo>
                  <a:lnTo>
                    <a:pt x="15534" y="1100"/>
                  </a:lnTo>
                  <a:lnTo>
                    <a:pt x="15363" y="1100"/>
                  </a:lnTo>
                  <a:lnTo>
                    <a:pt x="15265" y="1148"/>
                  </a:lnTo>
                  <a:lnTo>
                    <a:pt x="12310" y="3615"/>
                  </a:lnTo>
                  <a:lnTo>
                    <a:pt x="12212" y="3664"/>
                  </a:lnTo>
                  <a:lnTo>
                    <a:pt x="12115" y="3664"/>
                  </a:lnTo>
                  <a:lnTo>
                    <a:pt x="11993" y="3615"/>
                  </a:lnTo>
                  <a:lnTo>
                    <a:pt x="11895" y="3517"/>
                  </a:lnTo>
                  <a:lnTo>
                    <a:pt x="11797" y="3395"/>
                  </a:lnTo>
                  <a:lnTo>
                    <a:pt x="11748" y="3298"/>
                  </a:lnTo>
                  <a:lnTo>
                    <a:pt x="11748" y="3176"/>
                  </a:lnTo>
                  <a:lnTo>
                    <a:pt x="11797" y="3102"/>
                  </a:lnTo>
                  <a:lnTo>
                    <a:pt x="14166" y="391"/>
                  </a:lnTo>
                  <a:lnTo>
                    <a:pt x="14215" y="294"/>
                  </a:lnTo>
                  <a:lnTo>
                    <a:pt x="14215" y="220"/>
                  </a:lnTo>
                  <a:lnTo>
                    <a:pt x="14215" y="123"/>
                  </a:lnTo>
                  <a:lnTo>
                    <a:pt x="14166" y="49"/>
                  </a:lnTo>
                  <a:lnTo>
                    <a:pt x="14093" y="1"/>
                  </a:lnTo>
                  <a:close/>
                </a:path>
              </a:pathLst>
            </a:custGeom>
            <a:solidFill>
              <a:srgbClr val="CC0000"/>
            </a:solidFill>
            <a:ln>
              <a:noFill/>
            </a:ln>
          </p:spPr>
          <p:txBody>
            <a:bodyPr anchorCtr="0" anchor="ctr" bIns="91425" lIns="91425" rIns="91425" wrap="square" tIns="91425">
              <a:noAutofit/>
            </a:bodyPr>
            <a:lstStyle/>
            <a:p>
              <a:pPr indent="0" lvl="0" marL="0">
                <a:spcBef>
                  <a:spcPts val="0"/>
                </a:spcBef>
                <a:spcAft>
                  <a:spcPts val="0"/>
                </a:spcAft>
                <a:buNone/>
              </a:pPr>
              <a:r>
                <a:t/>
              </a:r>
              <a:endParaRPr/>
            </a:p>
          </p:txBody>
        </p:sp>
      </p:grpSp>
      <p:sp>
        <p:nvSpPr>
          <p:cNvPr id="467" name="Shape 467"/>
          <p:cNvSpPr txBox="1"/>
          <p:nvPr/>
        </p:nvSpPr>
        <p:spPr>
          <a:xfrm>
            <a:off x="5679463" y="3281950"/>
            <a:ext cx="1377300" cy="389400"/>
          </a:xfrm>
          <a:prstGeom prst="rect">
            <a:avLst/>
          </a:prstGeom>
          <a:noFill/>
          <a:ln>
            <a:noFill/>
          </a:ln>
        </p:spPr>
        <p:txBody>
          <a:bodyPr anchorCtr="0" anchor="t" bIns="91425" lIns="91425" rIns="91425" wrap="square" tIns="91425">
            <a:noAutofit/>
          </a:bodyPr>
          <a:lstStyle/>
          <a:p>
            <a:pPr indent="0" lvl="0" marL="0" algn="ctr">
              <a:spcBef>
                <a:spcPts val="0"/>
              </a:spcBef>
              <a:spcAft>
                <a:spcPts val="0"/>
              </a:spcAft>
              <a:buNone/>
            </a:pPr>
            <a:r>
              <a:rPr lang="en">
                <a:latin typeface="Muli"/>
                <a:ea typeface="Muli"/>
                <a:cs typeface="Muli"/>
                <a:sym typeface="Muli"/>
                <a:hlinkClick r:id="rId3"/>
              </a:rPr>
              <a:t>The Problem </a:t>
            </a:r>
            <a:endParaRPr>
              <a:latin typeface="Muli"/>
              <a:ea typeface="Muli"/>
              <a:cs typeface="Muli"/>
              <a:sym typeface="Muli"/>
            </a:endParaRPr>
          </a:p>
        </p:txBody>
      </p:sp>
      <p:pic>
        <p:nvPicPr>
          <p:cNvPr id="468" name="Shape 468">
            <a:hlinkClick r:id="rId4"/>
          </p:cNvPr>
          <p:cNvPicPr preferRelativeResize="0"/>
          <p:nvPr/>
        </p:nvPicPr>
        <p:blipFill>
          <a:blip r:embed="rId5">
            <a:alphaModFix/>
          </a:blip>
          <a:stretch>
            <a:fillRect/>
          </a:stretch>
        </p:blipFill>
        <p:spPr>
          <a:xfrm>
            <a:off x="252725" y="4292203"/>
            <a:ext cx="592650" cy="592626"/>
          </a:xfrm>
          <a:prstGeom prst="rect">
            <a:avLst/>
          </a:prstGeom>
          <a:noFill/>
          <a:ln>
            <a:noFill/>
          </a:ln>
        </p:spPr>
      </p:pic>
      <p:sp>
        <p:nvSpPr>
          <p:cNvPr id="469" name="Shape 469"/>
          <p:cNvSpPr txBox="1"/>
          <p:nvPr/>
        </p:nvSpPr>
        <p:spPr>
          <a:xfrm>
            <a:off x="997125" y="-616850"/>
            <a:ext cx="4669200" cy="544800"/>
          </a:xfrm>
          <a:prstGeom prst="rect">
            <a:avLst/>
          </a:prstGeom>
          <a:noFill/>
          <a:ln>
            <a:noFill/>
          </a:ln>
        </p:spPr>
        <p:txBody>
          <a:bodyPr anchorCtr="0" anchor="t" bIns="91425" lIns="91425" rIns="91425" wrap="square" tIns="91425">
            <a:noAutofit/>
          </a:bodyPr>
          <a:lstStyle/>
          <a:p>
            <a:pPr indent="0" lvl="0" marL="0">
              <a:spcBef>
                <a:spcPts val="0"/>
              </a:spcBef>
              <a:spcAft>
                <a:spcPts val="0"/>
              </a:spcAft>
              <a:buNone/>
            </a:pPr>
            <a:r>
              <a:t/>
            </a:r>
            <a:endParaRPr/>
          </a:p>
        </p:txBody>
      </p:sp>
      <p:sp>
        <p:nvSpPr>
          <p:cNvPr id="470" name="Shape 470"/>
          <p:cNvSpPr txBox="1"/>
          <p:nvPr/>
        </p:nvSpPr>
        <p:spPr>
          <a:xfrm>
            <a:off x="5517463" y="2698050"/>
            <a:ext cx="1701300" cy="492900"/>
          </a:xfrm>
          <a:prstGeom prst="rect">
            <a:avLst/>
          </a:prstGeom>
          <a:noFill/>
          <a:ln>
            <a:noFill/>
          </a:ln>
        </p:spPr>
        <p:txBody>
          <a:bodyPr anchorCtr="0" anchor="t" bIns="91425" lIns="91425" rIns="91425" wrap="square" tIns="91425">
            <a:noAutofit/>
          </a:bodyPr>
          <a:lstStyle/>
          <a:p>
            <a:pPr indent="0" lvl="0" marL="0" rtl="0" algn="ctr">
              <a:spcBef>
                <a:spcPts val="0"/>
              </a:spcBef>
              <a:spcAft>
                <a:spcPts val="0"/>
              </a:spcAft>
              <a:buNone/>
            </a:pPr>
            <a:r>
              <a:rPr lang="en">
                <a:latin typeface="Muli"/>
                <a:ea typeface="Muli"/>
                <a:cs typeface="Muli"/>
                <a:sym typeface="Muli"/>
                <a:hlinkClick r:id="rId6"/>
              </a:rPr>
              <a:t>Target Markets</a:t>
            </a:r>
            <a:endParaRPr>
              <a:latin typeface="Muli"/>
              <a:ea typeface="Muli"/>
              <a:cs typeface="Muli"/>
              <a:sym typeface="Muli"/>
            </a:endParaRPr>
          </a:p>
        </p:txBody>
      </p:sp>
      <p:sp>
        <p:nvSpPr>
          <p:cNvPr id="471" name="Shape 471"/>
          <p:cNvSpPr txBox="1"/>
          <p:nvPr/>
        </p:nvSpPr>
        <p:spPr>
          <a:xfrm>
            <a:off x="1673163" y="3279650"/>
            <a:ext cx="2157900" cy="389400"/>
          </a:xfrm>
          <a:prstGeom prst="rect">
            <a:avLst/>
          </a:prstGeom>
          <a:noFill/>
          <a:ln>
            <a:noFill/>
          </a:ln>
        </p:spPr>
        <p:txBody>
          <a:bodyPr anchorCtr="0" anchor="ctr" bIns="91425" lIns="91425" rIns="91425" wrap="square" tIns="91425">
            <a:noAutofit/>
          </a:bodyPr>
          <a:lstStyle/>
          <a:p>
            <a:pPr indent="0" lvl="0" marL="0" rtl="0" algn="ctr">
              <a:spcBef>
                <a:spcPts val="0"/>
              </a:spcBef>
              <a:spcAft>
                <a:spcPts val="0"/>
              </a:spcAft>
              <a:buNone/>
            </a:pPr>
            <a:r>
              <a:rPr lang="en">
                <a:latin typeface="Muli"/>
                <a:ea typeface="Muli"/>
                <a:cs typeface="Muli"/>
                <a:sym typeface="Muli"/>
                <a:hlinkClick r:id="rId7"/>
              </a:rPr>
              <a:t>Customer Validation</a:t>
            </a:r>
            <a:r>
              <a:rPr lang="en">
                <a:latin typeface="Muli"/>
                <a:ea typeface="Muli"/>
                <a:cs typeface="Muli"/>
                <a:sym typeface="Muli"/>
              </a:rPr>
              <a:t> </a:t>
            </a:r>
            <a:endParaRPr>
              <a:latin typeface="Muli"/>
              <a:ea typeface="Muli"/>
              <a:cs typeface="Muli"/>
              <a:sym typeface="Muli"/>
            </a:endParaRPr>
          </a:p>
        </p:txBody>
      </p:sp>
      <p:sp>
        <p:nvSpPr>
          <p:cNvPr id="472" name="Shape 472"/>
          <p:cNvSpPr txBox="1"/>
          <p:nvPr/>
        </p:nvSpPr>
        <p:spPr>
          <a:xfrm>
            <a:off x="5567413" y="1581100"/>
            <a:ext cx="1701300" cy="492900"/>
          </a:xfrm>
          <a:prstGeom prst="rect">
            <a:avLst/>
          </a:prstGeom>
          <a:noFill/>
          <a:ln>
            <a:noFill/>
          </a:ln>
        </p:spPr>
        <p:txBody>
          <a:bodyPr anchorCtr="0" anchor="t" bIns="91425" lIns="91425" rIns="91425" wrap="square" tIns="91425">
            <a:noAutofit/>
          </a:bodyPr>
          <a:lstStyle/>
          <a:p>
            <a:pPr indent="0" lvl="0" marL="0" rtl="0" algn="ctr">
              <a:spcBef>
                <a:spcPts val="0"/>
              </a:spcBef>
              <a:spcAft>
                <a:spcPts val="0"/>
              </a:spcAft>
              <a:buNone/>
            </a:pPr>
            <a:r>
              <a:rPr lang="en">
                <a:latin typeface="Muli"/>
                <a:ea typeface="Muli"/>
                <a:cs typeface="Muli"/>
                <a:sym typeface="Muli"/>
                <a:hlinkClick r:id="rId8"/>
              </a:rPr>
              <a:t>Revenue Model</a:t>
            </a:r>
            <a:endParaRPr>
              <a:latin typeface="Muli"/>
              <a:ea typeface="Muli"/>
              <a:cs typeface="Muli"/>
              <a:sym typeface="Muli"/>
            </a:endParaRPr>
          </a:p>
        </p:txBody>
      </p:sp>
      <p:sp>
        <p:nvSpPr>
          <p:cNvPr id="473" name="Shape 473"/>
          <p:cNvSpPr txBox="1"/>
          <p:nvPr/>
        </p:nvSpPr>
        <p:spPr>
          <a:xfrm>
            <a:off x="1673163" y="2622788"/>
            <a:ext cx="2157900" cy="492900"/>
          </a:xfrm>
          <a:prstGeom prst="rect">
            <a:avLst/>
          </a:prstGeom>
          <a:noFill/>
          <a:ln>
            <a:noFill/>
          </a:ln>
        </p:spPr>
        <p:txBody>
          <a:bodyPr anchorCtr="0" anchor="ctr" bIns="91425" lIns="91425" rIns="91425" wrap="square" tIns="91425">
            <a:noAutofit/>
          </a:bodyPr>
          <a:lstStyle/>
          <a:p>
            <a:pPr indent="0" lvl="0" marL="0" rtl="0" algn="ctr">
              <a:spcBef>
                <a:spcPts val="0"/>
              </a:spcBef>
              <a:spcAft>
                <a:spcPts val="0"/>
              </a:spcAft>
              <a:buNone/>
            </a:pPr>
            <a:r>
              <a:rPr lang="en">
                <a:latin typeface="Muli"/>
                <a:ea typeface="Muli"/>
                <a:cs typeface="Muli"/>
                <a:sym typeface="Muli"/>
                <a:hlinkClick r:id="rId9"/>
              </a:rPr>
              <a:t>Competition Analysis</a:t>
            </a:r>
            <a:r>
              <a:rPr lang="en">
                <a:latin typeface="Muli"/>
                <a:ea typeface="Muli"/>
                <a:cs typeface="Muli"/>
                <a:sym typeface="Muli"/>
              </a:rPr>
              <a:t> </a:t>
            </a:r>
            <a:endParaRPr>
              <a:latin typeface="Muli"/>
              <a:ea typeface="Muli"/>
              <a:cs typeface="Muli"/>
              <a:sym typeface="Muli"/>
            </a:endParaRPr>
          </a:p>
        </p:txBody>
      </p:sp>
      <p:sp>
        <p:nvSpPr>
          <p:cNvPr id="474" name="Shape 474"/>
          <p:cNvSpPr txBox="1"/>
          <p:nvPr/>
        </p:nvSpPr>
        <p:spPr>
          <a:xfrm>
            <a:off x="1605663" y="3799300"/>
            <a:ext cx="2157900" cy="492900"/>
          </a:xfrm>
          <a:prstGeom prst="rect">
            <a:avLst/>
          </a:prstGeom>
          <a:noFill/>
          <a:ln>
            <a:noFill/>
          </a:ln>
        </p:spPr>
        <p:txBody>
          <a:bodyPr anchorCtr="0" anchor="ctr" bIns="91425" lIns="91425" rIns="91425" wrap="square" tIns="91425">
            <a:noAutofit/>
          </a:bodyPr>
          <a:lstStyle/>
          <a:p>
            <a:pPr indent="0" lvl="0" marL="0" rtl="0" algn="ctr">
              <a:spcBef>
                <a:spcPts val="0"/>
              </a:spcBef>
              <a:spcAft>
                <a:spcPts val="0"/>
              </a:spcAft>
              <a:buNone/>
            </a:pPr>
            <a:r>
              <a:rPr lang="en">
                <a:latin typeface="Muli"/>
                <a:ea typeface="Muli"/>
                <a:cs typeface="Muli"/>
                <a:sym typeface="Muli"/>
                <a:hlinkClick r:id="rId10"/>
              </a:rPr>
              <a:t>Marketing Strategy</a:t>
            </a:r>
            <a:r>
              <a:rPr lang="en">
                <a:latin typeface="Muli"/>
                <a:ea typeface="Muli"/>
                <a:cs typeface="Muli"/>
                <a:sym typeface="Muli"/>
              </a:rPr>
              <a:t> </a:t>
            </a:r>
            <a:endParaRPr>
              <a:latin typeface="Muli"/>
              <a:ea typeface="Muli"/>
              <a:cs typeface="Muli"/>
              <a:sym typeface="Muli"/>
            </a:endParaRPr>
          </a:p>
        </p:txBody>
      </p:sp>
      <p:sp>
        <p:nvSpPr>
          <p:cNvPr id="475" name="Shape 475"/>
          <p:cNvSpPr txBox="1"/>
          <p:nvPr/>
        </p:nvSpPr>
        <p:spPr>
          <a:xfrm>
            <a:off x="1673163" y="2237200"/>
            <a:ext cx="2157900" cy="210000"/>
          </a:xfrm>
          <a:prstGeom prst="rect">
            <a:avLst/>
          </a:prstGeom>
          <a:noFill/>
          <a:ln>
            <a:noFill/>
          </a:ln>
        </p:spPr>
        <p:txBody>
          <a:bodyPr anchorCtr="0" anchor="ctr" bIns="91425" lIns="91425" rIns="91425" wrap="square" tIns="91425">
            <a:noAutofit/>
          </a:bodyPr>
          <a:lstStyle/>
          <a:p>
            <a:pPr indent="0" lvl="0" marL="0" rtl="0" algn="ctr">
              <a:spcBef>
                <a:spcPts val="0"/>
              </a:spcBef>
              <a:spcAft>
                <a:spcPts val="0"/>
              </a:spcAft>
              <a:buNone/>
            </a:pPr>
            <a:r>
              <a:rPr lang="en">
                <a:latin typeface="Muli"/>
                <a:ea typeface="Muli"/>
                <a:cs typeface="Muli"/>
                <a:sym typeface="Muli"/>
                <a:hlinkClick r:id="rId11"/>
              </a:rPr>
              <a:t>Business Timeline</a:t>
            </a:r>
            <a:endParaRPr>
              <a:latin typeface="Muli"/>
              <a:ea typeface="Muli"/>
              <a:cs typeface="Muli"/>
              <a:sym typeface="Muli"/>
            </a:endParaRPr>
          </a:p>
        </p:txBody>
      </p:sp>
      <p:sp>
        <p:nvSpPr>
          <p:cNvPr id="476" name="Shape 476"/>
          <p:cNvSpPr txBox="1"/>
          <p:nvPr/>
        </p:nvSpPr>
        <p:spPr>
          <a:xfrm>
            <a:off x="5517463" y="2114150"/>
            <a:ext cx="1801200" cy="492900"/>
          </a:xfrm>
          <a:prstGeom prst="rect">
            <a:avLst/>
          </a:prstGeom>
          <a:noFill/>
          <a:ln>
            <a:noFill/>
          </a:ln>
        </p:spPr>
        <p:txBody>
          <a:bodyPr anchorCtr="0" anchor="t" bIns="91425" lIns="91425" rIns="91425" wrap="square" tIns="91425">
            <a:noAutofit/>
          </a:bodyPr>
          <a:lstStyle/>
          <a:p>
            <a:pPr indent="0" lvl="0" marL="0" rtl="0" algn="ctr">
              <a:spcBef>
                <a:spcPts val="0"/>
              </a:spcBef>
              <a:spcAft>
                <a:spcPts val="0"/>
              </a:spcAft>
              <a:buNone/>
            </a:pPr>
            <a:r>
              <a:rPr lang="en">
                <a:latin typeface="Muli"/>
                <a:ea typeface="Muli"/>
                <a:cs typeface="Muli"/>
                <a:sym typeface="Muli"/>
                <a:hlinkClick r:id="rId12"/>
              </a:rPr>
              <a:t>Startup Expenses </a:t>
            </a:r>
            <a:endParaRPr>
              <a:latin typeface="Muli"/>
              <a:ea typeface="Muli"/>
              <a:cs typeface="Muli"/>
              <a:sym typeface="Muli"/>
            </a:endParaRPr>
          </a:p>
        </p:txBody>
      </p:sp>
      <p:sp>
        <p:nvSpPr>
          <p:cNvPr id="477" name="Shape 477"/>
          <p:cNvSpPr txBox="1"/>
          <p:nvPr/>
        </p:nvSpPr>
        <p:spPr>
          <a:xfrm>
            <a:off x="1681213" y="1581088"/>
            <a:ext cx="2157900" cy="492900"/>
          </a:xfrm>
          <a:prstGeom prst="rect">
            <a:avLst/>
          </a:prstGeom>
          <a:noFill/>
          <a:ln>
            <a:noFill/>
          </a:ln>
        </p:spPr>
        <p:txBody>
          <a:bodyPr anchorCtr="0" anchor="ctr" bIns="91425" lIns="91425" rIns="91425" wrap="square" tIns="91425">
            <a:noAutofit/>
          </a:bodyPr>
          <a:lstStyle/>
          <a:p>
            <a:pPr indent="0" lvl="0" marL="0" rtl="0" algn="ctr">
              <a:spcBef>
                <a:spcPts val="0"/>
              </a:spcBef>
              <a:spcAft>
                <a:spcPts val="0"/>
              </a:spcAft>
              <a:buNone/>
            </a:pPr>
            <a:r>
              <a:rPr lang="en">
                <a:latin typeface="Muli"/>
                <a:ea typeface="Muli"/>
                <a:cs typeface="Muli"/>
                <a:sym typeface="Muli"/>
                <a:hlinkClick r:id="rId13"/>
              </a:rPr>
              <a:t>Appendix</a:t>
            </a:r>
            <a:endParaRPr>
              <a:latin typeface="Muli"/>
              <a:ea typeface="Muli"/>
              <a:cs typeface="Muli"/>
              <a:sym typeface="Muli"/>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1" name="Shape 481"/>
        <p:cNvGrpSpPr/>
        <p:nvPr/>
      </p:nvGrpSpPr>
      <p:grpSpPr>
        <a:xfrm>
          <a:off x="0" y="0"/>
          <a:ext cx="0" cy="0"/>
          <a:chOff x="0" y="0"/>
          <a:chExt cx="0" cy="0"/>
        </a:xfrm>
      </p:grpSpPr>
      <p:sp>
        <p:nvSpPr>
          <p:cNvPr id="482" name="Shape 482"/>
          <p:cNvSpPr/>
          <p:nvPr/>
        </p:nvSpPr>
        <p:spPr>
          <a:xfrm>
            <a:off x="4424430" y="4728596"/>
            <a:ext cx="295135" cy="295135"/>
          </a:xfrm>
          <a:custGeom>
            <a:pathLst>
              <a:path extrusionOk="0" h="15290" w="15290">
                <a:moveTo>
                  <a:pt x="4519" y="6815"/>
                </a:moveTo>
                <a:lnTo>
                  <a:pt x="4690" y="6839"/>
                </a:lnTo>
                <a:lnTo>
                  <a:pt x="4861" y="6888"/>
                </a:lnTo>
                <a:lnTo>
                  <a:pt x="5007" y="6986"/>
                </a:lnTo>
                <a:lnTo>
                  <a:pt x="5154" y="7084"/>
                </a:lnTo>
                <a:lnTo>
                  <a:pt x="5251" y="7230"/>
                </a:lnTo>
                <a:lnTo>
                  <a:pt x="5325" y="7401"/>
                </a:lnTo>
                <a:lnTo>
                  <a:pt x="5374" y="7572"/>
                </a:lnTo>
                <a:lnTo>
                  <a:pt x="5398" y="7767"/>
                </a:lnTo>
                <a:lnTo>
                  <a:pt x="5374" y="7963"/>
                </a:lnTo>
                <a:lnTo>
                  <a:pt x="5325" y="8134"/>
                </a:lnTo>
                <a:lnTo>
                  <a:pt x="5251" y="8305"/>
                </a:lnTo>
                <a:lnTo>
                  <a:pt x="5154" y="8451"/>
                </a:lnTo>
                <a:lnTo>
                  <a:pt x="5007" y="8549"/>
                </a:lnTo>
                <a:lnTo>
                  <a:pt x="4861" y="8647"/>
                </a:lnTo>
                <a:lnTo>
                  <a:pt x="4690" y="8696"/>
                </a:lnTo>
                <a:lnTo>
                  <a:pt x="4519" y="8720"/>
                </a:lnTo>
                <a:lnTo>
                  <a:pt x="4348" y="8696"/>
                </a:lnTo>
                <a:lnTo>
                  <a:pt x="4177" y="8647"/>
                </a:lnTo>
                <a:lnTo>
                  <a:pt x="4030" y="8549"/>
                </a:lnTo>
                <a:lnTo>
                  <a:pt x="3884" y="8451"/>
                </a:lnTo>
                <a:lnTo>
                  <a:pt x="3786" y="8305"/>
                </a:lnTo>
                <a:lnTo>
                  <a:pt x="3713" y="8134"/>
                </a:lnTo>
                <a:lnTo>
                  <a:pt x="3664" y="7963"/>
                </a:lnTo>
                <a:lnTo>
                  <a:pt x="3640" y="7767"/>
                </a:lnTo>
                <a:lnTo>
                  <a:pt x="3664" y="7572"/>
                </a:lnTo>
                <a:lnTo>
                  <a:pt x="3713" y="7401"/>
                </a:lnTo>
                <a:lnTo>
                  <a:pt x="3786" y="7230"/>
                </a:lnTo>
                <a:lnTo>
                  <a:pt x="3884" y="7084"/>
                </a:lnTo>
                <a:lnTo>
                  <a:pt x="4030" y="6986"/>
                </a:lnTo>
                <a:lnTo>
                  <a:pt x="4177" y="6888"/>
                </a:lnTo>
                <a:lnTo>
                  <a:pt x="4348" y="6839"/>
                </a:lnTo>
                <a:lnTo>
                  <a:pt x="4519" y="6815"/>
                </a:lnTo>
                <a:close/>
                <a:moveTo>
                  <a:pt x="10771" y="6815"/>
                </a:moveTo>
                <a:lnTo>
                  <a:pt x="10942" y="6839"/>
                </a:lnTo>
                <a:lnTo>
                  <a:pt x="11113" y="6888"/>
                </a:lnTo>
                <a:lnTo>
                  <a:pt x="11260" y="6986"/>
                </a:lnTo>
                <a:lnTo>
                  <a:pt x="11406" y="7084"/>
                </a:lnTo>
                <a:lnTo>
                  <a:pt x="11504" y="7230"/>
                </a:lnTo>
                <a:lnTo>
                  <a:pt x="11577" y="7401"/>
                </a:lnTo>
                <a:lnTo>
                  <a:pt x="11626" y="7572"/>
                </a:lnTo>
                <a:lnTo>
                  <a:pt x="11650" y="7767"/>
                </a:lnTo>
                <a:lnTo>
                  <a:pt x="11626" y="7963"/>
                </a:lnTo>
                <a:lnTo>
                  <a:pt x="11577" y="8134"/>
                </a:lnTo>
                <a:lnTo>
                  <a:pt x="11504" y="8305"/>
                </a:lnTo>
                <a:lnTo>
                  <a:pt x="11406" y="8451"/>
                </a:lnTo>
                <a:lnTo>
                  <a:pt x="11260" y="8549"/>
                </a:lnTo>
                <a:lnTo>
                  <a:pt x="11113" y="8647"/>
                </a:lnTo>
                <a:lnTo>
                  <a:pt x="10942" y="8696"/>
                </a:lnTo>
                <a:lnTo>
                  <a:pt x="10771" y="8720"/>
                </a:lnTo>
                <a:lnTo>
                  <a:pt x="10600" y="8696"/>
                </a:lnTo>
                <a:lnTo>
                  <a:pt x="10429" y="8647"/>
                </a:lnTo>
                <a:lnTo>
                  <a:pt x="10283" y="8549"/>
                </a:lnTo>
                <a:lnTo>
                  <a:pt x="10136" y="8451"/>
                </a:lnTo>
                <a:lnTo>
                  <a:pt x="10038" y="8305"/>
                </a:lnTo>
                <a:lnTo>
                  <a:pt x="9965" y="8134"/>
                </a:lnTo>
                <a:lnTo>
                  <a:pt x="9916" y="7963"/>
                </a:lnTo>
                <a:lnTo>
                  <a:pt x="9892" y="7767"/>
                </a:lnTo>
                <a:lnTo>
                  <a:pt x="9916" y="7572"/>
                </a:lnTo>
                <a:lnTo>
                  <a:pt x="9965" y="7401"/>
                </a:lnTo>
                <a:lnTo>
                  <a:pt x="10038" y="7230"/>
                </a:lnTo>
                <a:lnTo>
                  <a:pt x="10136" y="7084"/>
                </a:lnTo>
                <a:lnTo>
                  <a:pt x="10283" y="6986"/>
                </a:lnTo>
                <a:lnTo>
                  <a:pt x="10429" y="6888"/>
                </a:lnTo>
                <a:lnTo>
                  <a:pt x="10600" y="6839"/>
                </a:lnTo>
                <a:lnTo>
                  <a:pt x="10771" y="6815"/>
                </a:lnTo>
                <a:close/>
                <a:moveTo>
                  <a:pt x="11308" y="10210"/>
                </a:moveTo>
                <a:lnTo>
                  <a:pt x="11406" y="10234"/>
                </a:lnTo>
                <a:lnTo>
                  <a:pt x="11479" y="10259"/>
                </a:lnTo>
                <a:lnTo>
                  <a:pt x="11577" y="10307"/>
                </a:lnTo>
                <a:lnTo>
                  <a:pt x="11650" y="10356"/>
                </a:lnTo>
                <a:lnTo>
                  <a:pt x="11699" y="10430"/>
                </a:lnTo>
                <a:lnTo>
                  <a:pt x="11748" y="10527"/>
                </a:lnTo>
                <a:lnTo>
                  <a:pt x="11772" y="10625"/>
                </a:lnTo>
                <a:lnTo>
                  <a:pt x="11797" y="10698"/>
                </a:lnTo>
                <a:lnTo>
                  <a:pt x="11772" y="10796"/>
                </a:lnTo>
                <a:lnTo>
                  <a:pt x="11748" y="10894"/>
                </a:lnTo>
                <a:lnTo>
                  <a:pt x="11699" y="10967"/>
                </a:lnTo>
                <a:lnTo>
                  <a:pt x="11650" y="11065"/>
                </a:lnTo>
                <a:lnTo>
                  <a:pt x="11235" y="11431"/>
                </a:lnTo>
                <a:lnTo>
                  <a:pt x="10795" y="11773"/>
                </a:lnTo>
                <a:lnTo>
                  <a:pt x="10307" y="12041"/>
                </a:lnTo>
                <a:lnTo>
                  <a:pt x="9819" y="12286"/>
                </a:lnTo>
                <a:lnTo>
                  <a:pt x="9281" y="12457"/>
                </a:lnTo>
                <a:lnTo>
                  <a:pt x="8768" y="12603"/>
                </a:lnTo>
                <a:lnTo>
                  <a:pt x="8207" y="12676"/>
                </a:lnTo>
                <a:lnTo>
                  <a:pt x="7645" y="12701"/>
                </a:lnTo>
                <a:lnTo>
                  <a:pt x="7083" y="12676"/>
                </a:lnTo>
                <a:lnTo>
                  <a:pt x="6521" y="12603"/>
                </a:lnTo>
                <a:lnTo>
                  <a:pt x="6009" y="12457"/>
                </a:lnTo>
                <a:lnTo>
                  <a:pt x="5471" y="12286"/>
                </a:lnTo>
                <a:lnTo>
                  <a:pt x="4983" y="12041"/>
                </a:lnTo>
                <a:lnTo>
                  <a:pt x="4494" y="11773"/>
                </a:lnTo>
                <a:lnTo>
                  <a:pt x="4055" y="11431"/>
                </a:lnTo>
                <a:lnTo>
                  <a:pt x="3640" y="11065"/>
                </a:lnTo>
                <a:lnTo>
                  <a:pt x="3591" y="10967"/>
                </a:lnTo>
                <a:lnTo>
                  <a:pt x="3542" y="10894"/>
                </a:lnTo>
                <a:lnTo>
                  <a:pt x="3517" y="10796"/>
                </a:lnTo>
                <a:lnTo>
                  <a:pt x="3493" y="10698"/>
                </a:lnTo>
                <a:lnTo>
                  <a:pt x="3517" y="10625"/>
                </a:lnTo>
                <a:lnTo>
                  <a:pt x="3542" y="10527"/>
                </a:lnTo>
                <a:lnTo>
                  <a:pt x="3591" y="10430"/>
                </a:lnTo>
                <a:lnTo>
                  <a:pt x="3640" y="10356"/>
                </a:lnTo>
                <a:lnTo>
                  <a:pt x="3713" y="10307"/>
                </a:lnTo>
                <a:lnTo>
                  <a:pt x="3811" y="10259"/>
                </a:lnTo>
                <a:lnTo>
                  <a:pt x="3884" y="10234"/>
                </a:lnTo>
                <a:lnTo>
                  <a:pt x="3981" y="10210"/>
                </a:lnTo>
                <a:lnTo>
                  <a:pt x="4079" y="10234"/>
                </a:lnTo>
                <a:lnTo>
                  <a:pt x="4177" y="10259"/>
                </a:lnTo>
                <a:lnTo>
                  <a:pt x="4250" y="10307"/>
                </a:lnTo>
                <a:lnTo>
                  <a:pt x="4323" y="10356"/>
                </a:lnTo>
                <a:lnTo>
                  <a:pt x="4690" y="10674"/>
                </a:lnTo>
                <a:lnTo>
                  <a:pt x="5056" y="10942"/>
                </a:lnTo>
                <a:lnTo>
                  <a:pt x="5447" y="11187"/>
                </a:lnTo>
                <a:lnTo>
                  <a:pt x="5862" y="11382"/>
                </a:lnTo>
                <a:lnTo>
                  <a:pt x="6277" y="11529"/>
                </a:lnTo>
                <a:lnTo>
                  <a:pt x="6717" y="11651"/>
                </a:lnTo>
                <a:lnTo>
                  <a:pt x="7181" y="11700"/>
                </a:lnTo>
                <a:lnTo>
                  <a:pt x="7645" y="11724"/>
                </a:lnTo>
                <a:lnTo>
                  <a:pt x="8109" y="11700"/>
                </a:lnTo>
                <a:lnTo>
                  <a:pt x="8573" y="11651"/>
                </a:lnTo>
                <a:lnTo>
                  <a:pt x="9013" y="11529"/>
                </a:lnTo>
                <a:lnTo>
                  <a:pt x="9428" y="11382"/>
                </a:lnTo>
                <a:lnTo>
                  <a:pt x="9843" y="11187"/>
                </a:lnTo>
                <a:lnTo>
                  <a:pt x="10234" y="10942"/>
                </a:lnTo>
                <a:lnTo>
                  <a:pt x="10600" y="10674"/>
                </a:lnTo>
                <a:lnTo>
                  <a:pt x="10966" y="10356"/>
                </a:lnTo>
                <a:lnTo>
                  <a:pt x="11040" y="10307"/>
                </a:lnTo>
                <a:lnTo>
                  <a:pt x="11113" y="10259"/>
                </a:lnTo>
                <a:lnTo>
                  <a:pt x="11211" y="10234"/>
                </a:lnTo>
                <a:lnTo>
                  <a:pt x="11308" y="10210"/>
                </a:lnTo>
                <a:close/>
                <a:moveTo>
                  <a:pt x="7254" y="1"/>
                </a:moveTo>
                <a:lnTo>
                  <a:pt x="6863" y="50"/>
                </a:lnTo>
                <a:lnTo>
                  <a:pt x="6473" y="99"/>
                </a:lnTo>
                <a:lnTo>
                  <a:pt x="6106" y="147"/>
                </a:lnTo>
                <a:lnTo>
                  <a:pt x="5740" y="245"/>
                </a:lnTo>
                <a:lnTo>
                  <a:pt x="5374" y="343"/>
                </a:lnTo>
                <a:lnTo>
                  <a:pt x="5007" y="465"/>
                </a:lnTo>
                <a:lnTo>
                  <a:pt x="4665" y="611"/>
                </a:lnTo>
                <a:lnTo>
                  <a:pt x="4323" y="758"/>
                </a:lnTo>
                <a:lnTo>
                  <a:pt x="4006" y="929"/>
                </a:lnTo>
                <a:lnTo>
                  <a:pt x="3688" y="1100"/>
                </a:lnTo>
                <a:lnTo>
                  <a:pt x="3371" y="1295"/>
                </a:lnTo>
                <a:lnTo>
                  <a:pt x="3078" y="1515"/>
                </a:lnTo>
                <a:lnTo>
                  <a:pt x="2785" y="1735"/>
                </a:lnTo>
                <a:lnTo>
                  <a:pt x="2516" y="1979"/>
                </a:lnTo>
                <a:lnTo>
                  <a:pt x="2247" y="2248"/>
                </a:lnTo>
                <a:lnTo>
                  <a:pt x="1979" y="2516"/>
                </a:lnTo>
                <a:lnTo>
                  <a:pt x="1735" y="2785"/>
                </a:lnTo>
                <a:lnTo>
                  <a:pt x="1515" y="3078"/>
                </a:lnTo>
                <a:lnTo>
                  <a:pt x="1295" y="3371"/>
                </a:lnTo>
                <a:lnTo>
                  <a:pt x="1100" y="3689"/>
                </a:lnTo>
                <a:lnTo>
                  <a:pt x="929" y="4006"/>
                </a:lnTo>
                <a:lnTo>
                  <a:pt x="758" y="4324"/>
                </a:lnTo>
                <a:lnTo>
                  <a:pt x="611" y="4666"/>
                </a:lnTo>
                <a:lnTo>
                  <a:pt x="465" y="5008"/>
                </a:lnTo>
                <a:lnTo>
                  <a:pt x="342" y="5374"/>
                </a:lnTo>
                <a:lnTo>
                  <a:pt x="245" y="5740"/>
                </a:lnTo>
                <a:lnTo>
                  <a:pt x="147" y="6107"/>
                </a:lnTo>
                <a:lnTo>
                  <a:pt x="98" y="6473"/>
                </a:lnTo>
                <a:lnTo>
                  <a:pt x="49" y="6864"/>
                </a:lnTo>
                <a:lnTo>
                  <a:pt x="1" y="7255"/>
                </a:lnTo>
                <a:lnTo>
                  <a:pt x="1" y="7645"/>
                </a:lnTo>
                <a:lnTo>
                  <a:pt x="1" y="8036"/>
                </a:lnTo>
                <a:lnTo>
                  <a:pt x="49" y="8427"/>
                </a:lnTo>
                <a:lnTo>
                  <a:pt x="98" y="8818"/>
                </a:lnTo>
                <a:lnTo>
                  <a:pt x="147" y="9184"/>
                </a:lnTo>
                <a:lnTo>
                  <a:pt x="245" y="9550"/>
                </a:lnTo>
                <a:lnTo>
                  <a:pt x="342" y="9917"/>
                </a:lnTo>
                <a:lnTo>
                  <a:pt x="465" y="10283"/>
                </a:lnTo>
                <a:lnTo>
                  <a:pt x="611" y="10625"/>
                </a:lnTo>
                <a:lnTo>
                  <a:pt x="758" y="10967"/>
                </a:lnTo>
                <a:lnTo>
                  <a:pt x="929" y="11284"/>
                </a:lnTo>
                <a:lnTo>
                  <a:pt x="1100" y="11602"/>
                </a:lnTo>
                <a:lnTo>
                  <a:pt x="1295" y="11919"/>
                </a:lnTo>
                <a:lnTo>
                  <a:pt x="1515" y="12212"/>
                </a:lnTo>
                <a:lnTo>
                  <a:pt x="1735" y="12506"/>
                </a:lnTo>
                <a:lnTo>
                  <a:pt x="1979" y="12774"/>
                </a:lnTo>
                <a:lnTo>
                  <a:pt x="2247" y="13043"/>
                </a:lnTo>
                <a:lnTo>
                  <a:pt x="2516" y="13311"/>
                </a:lnTo>
                <a:lnTo>
                  <a:pt x="2785" y="13556"/>
                </a:lnTo>
                <a:lnTo>
                  <a:pt x="3078" y="13776"/>
                </a:lnTo>
                <a:lnTo>
                  <a:pt x="3371" y="13995"/>
                </a:lnTo>
                <a:lnTo>
                  <a:pt x="3688" y="14191"/>
                </a:lnTo>
                <a:lnTo>
                  <a:pt x="4006" y="14362"/>
                </a:lnTo>
                <a:lnTo>
                  <a:pt x="4323" y="14533"/>
                </a:lnTo>
                <a:lnTo>
                  <a:pt x="4665" y="14679"/>
                </a:lnTo>
                <a:lnTo>
                  <a:pt x="5007" y="14826"/>
                </a:lnTo>
                <a:lnTo>
                  <a:pt x="5374" y="14948"/>
                </a:lnTo>
                <a:lnTo>
                  <a:pt x="5740" y="15046"/>
                </a:lnTo>
                <a:lnTo>
                  <a:pt x="6106" y="15143"/>
                </a:lnTo>
                <a:lnTo>
                  <a:pt x="6473" y="15192"/>
                </a:lnTo>
                <a:lnTo>
                  <a:pt x="6863" y="15241"/>
                </a:lnTo>
                <a:lnTo>
                  <a:pt x="7254" y="15290"/>
                </a:lnTo>
                <a:lnTo>
                  <a:pt x="8036" y="15290"/>
                </a:lnTo>
                <a:lnTo>
                  <a:pt x="8426" y="15241"/>
                </a:lnTo>
                <a:lnTo>
                  <a:pt x="8817" y="15192"/>
                </a:lnTo>
                <a:lnTo>
                  <a:pt x="9184" y="15143"/>
                </a:lnTo>
                <a:lnTo>
                  <a:pt x="9550" y="15046"/>
                </a:lnTo>
                <a:lnTo>
                  <a:pt x="9916" y="14948"/>
                </a:lnTo>
                <a:lnTo>
                  <a:pt x="10283" y="14826"/>
                </a:lnTo>
                <a:lnTo>
                  <a:pt x="10625" y="14679"/>
                </a:lnTo>
                <a:lnTo>
                  <a:pt x="10966" y="14533"/>
                </a:lnTo>
                <a:lnTo>
                  <a:pt x="11284" y="14362"/>
                </a:lnTo>
                <a:lnTo>
                  <a:pt x="11601" y="14191"/>
                </a:lnTo>
                <a:lnTo>
                  <a:pt x="11919" y="13995"/>
                </a:lnTo>
                <a:lnTo>
                  <a:pt x="12212" y="13776"/>
                </a:lnTo>
                <a:lnTo>
                  <a:pt x="12505" y="13556"/>
                </a:lnTo>
                <a:lnTo>
                  <a:pt x="12774" y="13311"/>
                </a:lnTo>
                <a:lnTo>
                  <a:pt x="13042" y="13043"/>
                </a:lnTo>
                <a:lnTo>
                  <a:pt x="13311" y="12774"/>
                </a:lnTo>
                <a:lnTo>
                  <a:pt x="13555" y="12506"/>
                </a:lnTo>
                <a:lnTo>
                  <a:pt x="13775" y="12212"/>
                </a:lnTo>
                <a:lnTo>
                  <a:pt x="13995" y="11919"/>
                </a:lnTo>
                <a:lnTo>
                  <a:pt x="14190" y="11602"/>
                </a:lnTo>
                <a:lnTo>
                  <a:pt x="14361" y="11284"/>
                </a:lnTo>
                <a:lnTo>
                  <a:pt x="14532" y="10967"/>
                </a:lnTo>
                <a:lnTo>
                  <a:pt x="14679" y="10625"/>
                </a:lnTo>
                <a:lnTo>
                  <a:pt x="14825" y="10283"/>
                </a:lnTo>
                <a:lnTo>
                  <a:pt x="14947" y="9917"/>
                </a:lnTo>
                <a:lnTo>
                  <a:pt x="15045" y="9550"/>
                </a:lnTo>
                <a:lnTo>
                  <a:pt x="15143" y="9184"/>
                </a:lnTo>
                <a:lnTo>
                  <a:pt x="15192" y="8818"/>
                </a:lnTo>
                <a:lnTo>
                  <a:pt x="15240" y="8427"/>
                </a:lnTo>
                <a:lnTo>
                  <a:pt x="15289" y="8036"/>
                </a:lnTo>
                <a:lnTo>
                  <a:pt x="15289" y="7645"/>
                </a:lnTo>
                <a:lnTo>
                  <a:pt x="15289" y="7255"/>
                </a:lnTo>
                <a:lnTo>
                  <a:pt x="15240" y="6864"/>
                </a:lnTo>
                <a:lnTo>
                  <a:pt x="15192" y="6473"/>
                </a:lnTo>
                <a:lnTo>
                  <a:pt x="15143" y="6107"/>
                </a:lnTo>
                <a:lnTo>
                  <a:pt x="15045" y="5740"/>
                </a:lnTo>
                <a:lnTo>
                  <a:pt x="14947" y="5374"/>
                </a:lnTo>
                <a:lnTo>
                  <a:pt x="14825" y="5008"/>
                </a:lnTo>
                <a:lnTo>
                  <a:pt x="14679" y="4666"/>
                </a:lnTo>
                <a:lnTo>
                  <a:pt x="14532" y="4324"/>
                </a:lnTo>
                <a:lnTo>
                  <a:pt x="14361" y="4006"/>
                </a:lnTo>
                <a:lnTo>
                  <a:pt x="14190" y="3689"/>
                </a:lnTo>
                <a:lnTo>
                  <a:pt x="13995" y="3371"/>
                </a:lnTo>
                <a:lnTo>
                  <a:pt x="13775" y="3078"/>
                </a:lnTo>
                <a:lnTo>
                  <a:pt x="13555" y="2785"/>
                </a:lnTo>
                <a:lnTo>
                  <a:pt x="13311" y="2516"/>
                </a:lnTo>
                <a:lnTo>
                  <a:pt x="13042" y="2248"/>
                </a:lnTo>
                <a:lnTo>
                  <a:pt x="12774" y="1979"/>
                </a:lnTo>
                <a:lnTo>
                  <a:pt x="12505" y="1735"/>
                </a:lnTo>
                <a:lnTo>
                  <a:pt x="12212" y="1515"/>
                </a:lnTo>
                <a:lnTo>
                  <a:pt x="11919" y="1295"/>
                </a:lnTo>
                <a:lnTo>
                  <a:pt x="11601" y="1100"/>
                </a:lnTo>
                <a:lnTo>
                  <a:pt x="11284" y="929"/>
                </a:lnTo>
                <a:lnTo>
                  <a:pt x="10966" y="758"/>
                </a:lnTo>
                <a:lnTo>
                  <a:pt x="10625" y="611"/>
                </a:lnTo>
                <a:lnTo>
                  <a:pt x="10283" y="465"/>
                </a:lnTo>
                <a:lnTo>
                  <a:pt x="9916" y="343"/>
                </a:lnTo>
                <a:lnTo>
                  <a:pt x="9550" y="245"/>
                </a:lnTo>
                <a:lnTo>
                  <a:pt x="9184" y="147"/>
                </a:lnTo>
                <a:lnTo>
                  <a:pt x="8817" y="99"/>
                </a:lnTo>
                <a:lnTo>
                  <a:pt x="8426" y="50"/>
                </a:lnTo>
                <a:lnTo>
                  <a:pt x="8036" y="1"/>
                </a:lnTo>
                <a:close/>
              </a:path>
            </a:pathLst>
          </a:custGeom>
          <a:solidFill>
            <a:srgbClr val="CC0000"/>
          </a:solidFill>
          <a:ln>
            <a:noFill/>
          </a:ln>
        </p:spPr>
        <p:txBody>
          <a:bodyPr anchorCtr="0" anchor="ctr" bIns="91425" lIns="91425" rIns="91425" wrap="square" tIns="91425">
            <a:noAutofit/>
          </a:bodyPr>
          <a:lstStyle/>
          <a:p>
            <a:pPr indent="0" lvl="0" marL="0">
              <a:spcBef>
                <a:spcPts val="0"/>
              </a:spcBef>
              <a:spcAft>
                <a:spcPts val="0"/>
              </a:spcAft>
              <a:buNone/>
            </a:pPr>
            <a:r>
              <a:t/>
            </a:r>
            <a:endParaRPr/>
          </a:p>
        </p:txBody>
      </p:sp>
      <p:sp>
        <p:nvSpPr>
          <p:cNvPr id="483" name="Shape 483"/>
          <p:cNvSpPr txBox="1"/>
          <p:nvPr/>
        </p:nvSpPr>
        <p:spPr>
          <a:xfrm>
            <a:off x="3072000" y="0"/>
            <a:ext cx="3000000" cy="1515900"/>
          </a:xfrm>
          <a:prstGeom prst="rect">
            <a:avLst/>
          </a:prstGeom>
          <a:noFill/>
          <a:ln>
            <a:noFill/>
          </a:ln>
        </p:spPr>
        <p:txBody>
          <a:bodyPr anchorCtr="0" anchor="ctr" bIns="91425" lIns="91425" rIns="91425" wrap="square" tIns="91425">
            <a:noAutofit/>
          </a:bodyPr>
          <a:lstStyle/>
          <a:p>
            <a:pPr indent="0" lvl="0" marL="0" rtl="0" algn="ctr">
              <a:spcBef>
                <a:spcPts val="0"/>
              </a:spcBef>
              <a:spcAft>
                <a:spcPts val="0"/>
              </a:spcAft>
              <a:buNone/>
            </a:pPr>
            <a:r>
              <a:rPr lang="en" sz="2400">
                <a:solidFill>
                  <a:schemeClr val="dk1"/>
                </a:solidFill>
                <a:latin typeface="Muli"/>
                <a:ea typeface="Muli"/>
                <a:cs typeface="Muli"/>
                <a:sym typeface="Muli"/>
              </a:rPr>
              <a:t>Appendix</a:t>
            </a:r>
            <a:endParaRPr sz="2400">
              <a:solidFill>
                <a:schemeClr val="dk1"/>
              </a:solidFill>
              <a:latin typeface="Muli"/>
              <a:ea typeface="Muli"/>
              <a:cs typeface="Muli"/>
              <a:sym typeface="Muli"/>
            </a:endParaRPr>
          </a:p>
        </p:txBody>
      </p:sp>
      <p:sp>
        <p:nvSpPr>
          <p:cNvPr id="484" name="Shape 484"/>
          <p:cNvSpPr txBox="1"/>
          <p:nvPr/>
        </p:nvSpPr>
        <p:spPr>
          <a:xfrm>
            <a:off x="697475" y="1515900"/>
            <a:ext cx="4022100" cy="487500"/>
          </a:xfrm>
          <a:prstGeom prst="rect">
            <a:avLst/>
          </a:prstGeom>
          <a:noFill/>
          <a:ln>
            <a:noFill/>
          </a:ln>
        </p:spPr>
        <p:txBody>
          <a:bodyPr anchorCtr="0" anchor="t" bIns="91425" lIns="91425" rIns="91425" wrap="square" tIns="91425">
            <a:noAutofit/>
          </a:bodyPr>
          <a:lstStyle/>
          <a:p>
            <a:pPr indent="0" lvl="0" marL="0">
              <a:spcBef>
                <a:spcPts val="0"/>
              </a:spcBef>
              <a:spcAft>
                <a:spcPts val="0"/>
              </a:spcAft>
              <a:buNone/>
            </a:pPr>
            <a:r>
              <a:rPr lang="en">
                <a:latin typeface="Muli"/>
                <a:ea typeface="Muli"/>
                <a:cs typeface="Muli"/>
                <a:sym typeface="Muli"/>
                <a:hlinkClick r:id="rId3"/>
              </a:rPr>
              <a:t>Instagram Data Usage and Privacy Policy</a:t>
            </a:r>
            <a:endParaRPr>
              <a:latin typeface="Muli"/>
              <a:ea typeface="Muli"/>
              <a:cs typeface="Muli"/>
              <a:sym typeface="Muli"/>
            </a:endParaRPr>
          </a:p>
        </p:txBody>
      </p:sp>
      <p:sp>
        <p:nvSpPr>
          <p:cNvPr id="485" name="Shape 485"/>
          <p:cNvSpPr txBox="1"/>
          <p:nvPr/>
        </p:nvSpPr>
        <p:spPr>
          <a:xfrm>
            <a:off x="697475" y="2003400"/>
            <a:ext cx="2925300" cy="426600"/>
          </a:xfrm>
          <a:prstGeom prst="rect">
            <a:avLst/>
          </a:prstGeom>
          <a:noFill/>
          <a:ln>
            <a:noFill/>
          </a:ln>
        </p:spPr>
        <p:txBody>
          <a:bodyPr anchorCtr="0" anchor="t" bIns="91425" lIns="91425" rIns="91425" wrap="square" tIns="91425">
            <a:noAutofit/>
          </a:bodyPr>
          <a:lstStyle/>
          <a:p>
            <a:pPr indent="0" lvl="0" marL="0">
              <a:spcBef>
                <a:spcPts val="0"/>
              </a:spcBef>
              <a:spcAft>
                <a:spcPts val="0"/>
              </a:spcAft>
              <a:buNone/>
            </a:pPr>
            <a:r>
              <a:rPr lang="en">
                <a:solidFill>
                  <a:schemeClr val="dk1"/>
                </a:solidFill>
                <a:latin typeface="Muli"/>
                <a:ea typeface="Muli"/>
                <a:cs typeface="Muli"/>
                <a:sym typeface="Muli"/>
                <a:hlinkClick r:id="rId4"/>
              </a:rPr>
              <a:t>Detailed Breakdown of Costs </a:t>
            </a:r>
            <a:endParaRPr>
              <a:solidFill>
                <a:schemeClr val="dk1"/>
              </a:solidFill>
              <a:latin typeface="Muli"/>
              <a:ea typeface="Muli"/>
              <a:cs typeface="Muli"/>
              <a:sym typeface="Muli"/>
            </a:endParaRPr>
          </a:p>
        </p:txBody>
      </p:sp>
      <p:sp>
        <p:nvSpPr>
          <p:cNvPr id="486" name="Shape 486"/>
          <p:cNvSpPr txBox="1"/>
          <p:nvPr/>
        </p:nvSpPr>
        <p:spPr>
          <a:xfrm>
            <a:off x="697475" y="2487675"/>
            <a:ext cx="2827800" cy="295200"/>
          </a:xfrm>
          <a:prstGeom prst="rect">
            <a:avLst/>
          </a:prstGeom>
          <a:noFill/>
          <a:ln>
            <a:noFill/>
          </a:ln>
        </p:spPr>
        <p:txBody>
          <a:bodyPr anchorCtr="0" anchor="t" bIns="91425" lIns="91425" rIns="91425" wrap="square" tIns="91425">
            <a:noAutofit/>
          </a:bodyPr>
          <a:lstStyle/>
          <a:p>
            <a:pPr indent="0" lvl="0" marL="0">
              <a:spcBef>
                <a:spcPts val="0"/>
              </a:spcBef>
              <a:spcAft>
                <a:spcPts val="0"/>
              </a:spcAft>
              <a:buNone/>
            </a:pPr>
            <a:r>
              <a:rPr lang="en">
                <a:solidFill>
                  <a:schemeClr val="dk1"/>
                </a:solidFill>
                <a:latin typeface="Muli"/>
                <a:ea typeface="Muli"/>
                <a:cs typeface="Muli"/>
                <a:sym typeface="Muli"/>
                <a:hlinkClick r:id="rId5"/>
              </a:rPr>
              <a:t>App Development Costs</a:t>
            </a:r>
            <a:endParaRPr>
              <a:solidFill>
                <a:schemeClr val="dk1"/>
              </a:solidFill>
              <a:latin typeface="Muli"/>
              <a:ea typeface="Muli"/>
              <a:cs typeface="Muli"/>
              <a:sym typeface="Muli"/>
            </a:endParaRPr>
          </a:p>
        </p:txBody>
      </p:sp>
      <p:sp>
        <p:nvSpPr>
          <p:cNvPr id="487" name="Shape 487"/>
          <p:cNvSpPr txBox="1"/>
          <p:nvPr/>
        </p:nvSpPr>
        <p:spPr>
          <a:xfrm>
            <a:off x="4719575" y="1930275"/>
            <a:ext cx="2589900" cy="295200"/>
          </a:xfrm>
          <a:prstGeom prst="rect">
            <a:avLst/>
          </a:prstGeom>
          <a:noFill/>
          <a:ln>
            <a:noFill/>
          </a:ln>
        </p:spPr>
        <p:txBody>
          <a:bodyPr anchorCtr="0" anchor="t" bIns="91425" lIns="91425" rIns="91425" wrap="square" tIns="91425">
            <a:noAutofit/>
          </a:bodyPr>
          <a:lstStyle/>
          <a:p>
            <a:pPr indent="0" lvl="0" marL="0">
              <a:spcBef>
                <a:spcPts val="0"/>
              </a:spcBef>
              <a:spcAft>
                <a:spcPts val="0"/>
              </a:spcAft>
              <a:buNone/>
            </a:pPr>
            <a:r>
              <a:rPr lang="en">
                <a:latin typeface="Muli"/>
                <a:ea typeface="Muli"/>
                <a:cs typeface="Muli"/>
                <a:sym typeface="Muli"/>
                <a:hlinkClick r:id="rId6"/>
              </a:rPr>
              <a:t>APP UI/U</a:t>
            </a:r>
            <a:r>
              <a:rPr lang="en">
                <a:latin typeface="Muli"/>
                <a:ea typeface="Muli"/>
                <a:cs typeface="Muli"/>
                <a:sym typeface="Muli"/>
              </a:rPr>
              <a:t>X</a:t>
            </a:r>
            <a:endParaRPr>
              <a:latin typeface="Muli"/>
              <a:ea typeface="Muli"/>
              <a:cs typeface="Muli"/>
              <a:sym typeface="Muli"/>
            </a:endParaRPr>
          </a:p>
        </p:txBody>
      </p:sp>
      <p:sp>
        <p:nvSpPr>
          <p:cNvPr id="488" name="Shape 488"/>
          <p:cNvSpPr txBox="1"/>
          <p:nvPr/>
        </p:nvSpPr>
        <p:spPr>
          <a:xfrm>
            <a:off x="4719575" y="1515900"/>
            <a:ext cx="3755700" cy="352500"/>
          </a:xfrm>
          <a:prstGeom prst="rect">
            <a:avLst/>
          </a:prstGeom>
          <a:noFill/>
          <a:ln>
            <a:noFill/>
          </a:ln>
        </p:spPr>
        <p:txBody>
          <a:bodyPr anchorCtr="0" anchor="t" bIns="91425" lIns="91425" rIns="91425" wrap="square" tIns="91425">
            <a:noAutofit/>
          </a:bodyPr>
          <a:lstStyle/>
          <a:p>
            <a:pPr indent="0" lvl="0" marL="0">
              <a:spcBef>
                <a:spcPts val="0"/>
              </a:spcBef>
              <a:spcAft>
                <a:spcPts val="0"/>
              </a:spcAft>
              <a:buNone/>
            </a:pPr>
            <a:r>
              <a:rPr lang="en">
                <a:latin typeface="Muli"/>
                <a:ea typeface="Muli"/>
                <a:cs typeface="Muli"/>
                <a:sym typeface="Muli"/>
                <a:hlinkClick r:id="rId7"/>
              </a:rPr>
              <a:t>Yelp’s Growth vs Doko Predicted Growth</a:t>
            </a:r>
            <a:endParaRPr>
              <a:latin typeface="Muli"/>
              <a:ea typeface="Muli"/>
              <a:cs typeface="Muli"/>
              <a:sym typeface="Muli"/>
            </a:endParaRPr>
          </a:p>
        </p:txBody>
      </p:sp>
      <p:sp>
        <p:nvSpPr>
          <p:cNvPr id="489" name="Shape 489"/>
          <p:cNvSpPr txBox="1"/>
          <p:nvPr/>
        </p:nvSpPr>
        <p:spPr>
          <a:xfrm>
            <a:off x="4719575" y="2421975"/>
            <a:ext cx="2109600" cy="426600"/>
          </a:xfrm>
          <a:prstGeom prst="rect">
            <a:avLst/>
          </a:prstGeom>
          <a:noFill/>
          <a:ln>
            <a:noFill/>
          </a:ln>
        </p:spPr>
        <p:txBody>
          <a:bodyPr anchorCtr="0" anchor="t" bIns="91425" lIns="91425" rIns="91425" wrap="square" tIns="91425">
            <a:noAutofit/>
          </a:bodyPr>
          <a:lstStyle/>
          <a:p>
            <a:pPr indent="0" lvl="0" marL="0">
              <a:spcBef>
                <a:spcPts val="0"/>
              </a:spcBef>
              <a:spcAft>
                <a:spcPts val="0"/>
              </a:spcAft>
              <a:buNone/>
            </a:pPr>
            <a:r>
              <a:rPr lang="en">
                <a:solidFill>
                  <a:schemeClr val="dk1"/>
                </a:solidFill>
                <a:latin typeface="Muli"/>
                <a:ea typeface="Muli"/>
                <a:cs typeface="Muli"/>
                <a:sym typeface="Muli"/>
                <a:hlinkClick r:id="rId8"/>
              </a:rPr>
              <a:t>Survey Results</a:t>
            </a:r>
            <a:endParaRPr>
              <a:solidFill>
                <a:schemeClr val="dk1"/>
              </a:solidFill>
              <a:latin typeface="Muli"/>
              <a:ea typeface="Muli"/>
              <a:cs typeface="Muli"/>
              <a:sym typeface="Muli"/>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3" name="Shape 493"/>
        <p:cNvGrpSpPr/>
        <p:nvPr/>
      </p:nvGrpSpPr>
      <p:grpSpPr>
        <a:xfrm>
          <a:off x="0" y="0"/>
          <a:ext cx="0" cy="0"/>
          <a:chOff x="0" y="0"/>
          <a:chExt cx="0" cy="0"/>
        </a:xfrm>
      </p:grpSpPr>
      <p:sp>
        <p:nvSpPr>
          <p:cNvPr id="494" name="Shape 494"/>
          <p:cNvSpPr txBox="1"/>
          <p:nvPr>
            <p:ph type="title"/>
          </p:nvPr>
        </p:nvSpPr>
        <p:spPr>
          <a:xfrm>
            <a:off x="1031425" y="750150"/>
            <a:ext cx="7081200" cy="539100"/>
          </a:xfrm>
          <a:prstGeom prst="rect">
            <a:avLst/>
          </a:prstGeom>
        </p:spPr>
        <p:txBody>
          <a:bodyPr anchorCtr="0" anchor="t" bIns="91425" lIns="91425" rIns="91425" wrap="square" tIns="91425">
            <a:noAutofit/>
          </a:bodyPr>
          <a:lstStyle/>
          <a:p>
            <a:pPr indent="0" lvl="0" marL="0">
              <a:spcBef>
                <a:spcPts val="0"/>
              </a:spcBef>
              <a:spcAft>
                <a:spcPts val="0"/>
              </a:spcAft>
              <a:buNone/>
            </a:pPr>
            <a:r>
              <a:rPr lang="en"/>
              <a:t>Appendix A: Instagram Data Usage and Privacy Policy</a:t>
            </a:r>
            <a:endParaRPr/>
          </a:p>
        </p:txBody>
      </p:sp>
      <p:pic>
        <p:nvPicPr>
          <p:cNvPr id="495" name="Shape 495"/>
          <p:cNvPicPr preferRelativeResize="0"/>
          <p:nvPr/>
        </p:nvPicPr>
        <p:blipFill>
          <a:blip r:embed="rId3">
            <a:alphaModFix/>
          </a:blip>
          <a:stretch>
            <a:fillRect/>
          </a:stretch>
        </p:blipFill>
        <p:spPr>
          <a:xfrm>
            <a:off x="909224" y="1165100"/>
            <a:ext cx="3151449" cy="3796949"/>
          </a:xfrm>
          <a:prstGeom prst="rect">
            <a:avLst/>
          </a:prstGeom>
          <a:noFill/>
          <a:ln>
            <a:noFill/>
          </a:ln>
        </p:spPr>
      </p:pic>
      <p:pic>
        <p:nvPicPr>
          <p:cNvPr id="496" name="Shape 496"/>
          <p:cNvPicPr preferRelativeResize="0"/>
          <p:nvPr/>
        </p:nvPicPr>
        <p:blipFill>
          <a:blip r:embed="rId4">
            <a:alphaModFix/>
          </a:blip>
          <a:stretch>
            <a:fillRect/>
          </a:stretch>
        </p:blipFill>
        <p:spPr>
          <a:xfrm>
            <a:off x="4355747" y="1839726"/>
            <a:ext cx="3257041" cy="3134640"/>
          </a:xfrm>
          <a:prstGeom prst="rect">
            <a:avLst/>
          </a:prstGeom>
          <a:noFill/>
          <a:ln>
            <a:noFill/>
          </a:ln>
        </p:spPr>
      </p:pic>
      <p:grpSp>
        <p:nvGrpSpPr>
          <p:cNvPr id="497" name="Shape 497"/>
          <p:cNvGrpSpPr/>
          <p:nvPr/>
        </p:nvGrpSpPr>
        <p:grpSpPr>
          <a:xfrm>
            <a:off x="4395727" y="99695"/>
            <a:ext cx="328143" cy="288534"/>
            <a:chOff x="1928175" y="312600"/>
            <a:chExt cx="425000" cy="373700"/>
          </a:xfrm>
        </p:grpSpPr>
        <p:sp>
          <p:nvSpPr>
            <p:cNvPr id="498" name="Shape 498"/>
            <p:cNvSpPr/>
            <p:nvPr/>
          </p:nvSpPr>
          <p:spPr>
            <a:xfrm>
              <a:off x="1928175" y="312600"/>
              <a:ext cx="425000" cy="373700"/>
            </a:xfrm>
            <a:custGeom>
              <a:pathLst>
                <a:path extrusionOk="0" h="14948" w="17000">
                  <a:moveTo>
                    <a:pt x="16022" y="978"/>
                  </a:moveTo>
                  <a:lnTo>
                    <a:pt x="16022" y="13971"/>
                  </a:lnTo>
                  <a:lnTo>
                    <a:pt x="978" y="13971"/>
                  </a:lnTo>
                  <a:lnTo>
                    <a:pt x="978" y="978"/>
                  </a:lnTo>
                  <a:close/>
                  <a:moveTo>
                    <a:pt x="782" y="1"/>
                  </a:moveTo>
                  <a:lnTo>
                    <a:pt x="636" y="25"/>
                  </a:lnTo>
                  <a:lnTo>
                    <a:pt x="489" y="74"/>
                  </a:lnTo>
                  <a:lnTo>
                    <a:pt x="343" y="147"/>
                  </a:lnTo>
                  <a:lnTo>
                    <a:pt x="221" y="245"/>
                  </a:lnTo>
                  <a:lnTo>
                    <a:pt x="123" y="343"/>
                  </a:lnTo>
                  <a:lnTo>
                    <a:pt x="74" y="489"/>
                  </a:lnTo>
                  <a:lnTo>
                    <a:pt x="25" y="636"/>
                  </a:lnTo>
                  <a:lnTo>
                    <a:pt x="1" y="782"/>
                  </a:lnTo>
                  <a:lnTo>
                    <a:pt x="1" y="14166"/>
                  </a:lnTo>
                  <a:lnTo>
                    <a:pt x="25" y="14313"/>
                  </a:lnTo>
                  <a:lnTo>
                    <a:pt x="74" y="14459"/>
                  </a:lnTo>
                  <a:lnTo>
                    <a:pt x="123" y="14606"/>
                  </a:lnTo>
                  <a:lnTo>
                    <a:pt x="221" y="14703"/>
                  </a:lnTo>
                  <a:lnTo>
                    <a:pt x="343" y="14801"/>
                  </a:lnTo>
                  <a:lnTo>
                    <a:pt x="489" y="14874"/>
                  </a:lnTo>
                  <a:lnTo>
                    <a:pt x="636" y="14923"/>
                  </a:lnTo>
                  <a:lnTo>
                    <a:pt x="782" y="14948"/>
                  </a:lnTo>
                  <a:lnTo>
                    <a:pt x="16218" y="14948"/>
                  </a:lnTo>
                  <a:lnTo>
                    <a:pt x="16364" y="14923"/>
                  </a:lnTo>
                  <a:lnTo>
                    <a:pt x="16511" y="14874"/>
                  </a:lnTo>
                  <a:lnTo>
                    <a:pt x="16657" y="14801"/>
                  </a:lnTo>
                  <a:lnTo>
                    <a:pt x="16779" y="14703"/>
                  </a:lnTo>
                  <a:lnTo>
                    <a:pt x="16877" y="14606"/>
                  </a:lnTo>
                  <a:lnTo>
                    <a:pt x="16926" y="14459"/>
                  </a:lnTo>
                  <a:lnTo>
                    <a:pt x="16975" y="14313"/>
                  </a:lnTo>
                  <a:lnTo>
                    <a:pt x="16999" y="14166"/>
                  </a:lnTo>
                  <a:lnTo>
                    <a:pt x="16999" y="782"/>
                  </a:lnTo>
                  <a:lnTo>
                    <a:pt x="16975" y="636"/>
                  </a:lnTo>
                  <a:lnTo>
                    <a:pt x="16926" y="489"/>
                  </a:lnTo>
                  <a:lnTo>
                    <a:pt x="16877" y="343"/>
                  </a:lnTo>
                  <a:lnTo>
                    <a:pt x="16779" y="245"/>
                  </a:lnTo>
                  <a:lnTo>
                    <a:pt x="16657" y="147"/>
                  </a:lnTo>
                  <a:lnTo>
                    <a:pt x="16511" y="74"/>
                  </a:lnTo>
                  <a:lnTo>
                    <a:pt x="16364" y="25"/>
                  </a:lnTo>
                  <a:lnTo>
                    <a:pt x="16218" y="1"/>
                  </a:lnTo>
                  <a:close/>
                </a:path>
              </a:pathLst>
            </a:custGeom>
            <a:solidFill>
              <a:srgbClr val="CC0000"/>
            </a:solidFill>
            <a:ln>
              <a:noFill/>
            </a:ln>
          </p:spPr>
          <p:txBody>
            <a:bodyPr anchorCtr="0" anchor="ctr" bIns="91425" lIns="91425" rIns="91425" wrap="square" tIns="91425">
              <a:noAutofit/>
            </a:bodyPr>
            <a:lstStyle/>
            <a:p>
              <a:pPr indent="0" lvl="0" marL="0">
                <a:spcBef>
                  <a:spcPts val="0"/>
                </a:spcBef>
                <a:spcAft>
                  <a:spcPts val="0"/>
                </a:spcAft>
                <a:buNone/>
              </a:pPr>
              <a:r>
                <a:t/>
              </a:r>
              <a:endParaRPr/>
            </a:p>
          </p:txBody>
        </p:sp>
        <p:sp>
          <p:nvSpPr>
            <p:cNvPr id="499" name="Shape 499"/>
            <p:cNvSpPr/>
            <p:nvPr/>
          </p:nvSpPr>
          <p:spPr>
            <a:xfrm>
              <a:off x="1964825" y="349250"/>
              <a:ext cx="351700" cy="300425"/>
            </a:xfrm>
            <a:custGeom>
              <a:pathLst>
                <a:path extrusionOk="0" h="12017" w="14068">
                  <a:moveTo>
                    <a:pt x="10111" y="1563"/>
                  </a:moveTo>
                  <a:lnTo>
                    <a:pt x="10307" y="1588"/>
                  </a:lnTo>
                  <a:lnTo>
                    <a:pt x="10502" y="1612"/>
                  </a:lnTo>
                  <a:lnTo>
                    <a:pt x="10697" y="1661"/>
                  </a:lnTo>
                  <a:lnTo>
                    <a:pt x="10868" y="1734"/>
                  </a:lnTo>
                  <a:lnTo>
                    <a:pt x="11039" y="1807"/>
                  </a:lnTo>
                  <a:lnTo>
                    <a:pt x="11186" y="1905"/>
                  </a:lnTo>
                  <a:lnTo>
                    <a:pt x="11357" y="2027"/>
                  </a:lnTo>
                  <a:lnTo>
                    <a:pt x="11479" y="2149"/>
                  </a:lnTo>
                  <a:lnTo>
                    <a:pt x="11625" y="2271"/>
                  </a:lnTo>
                  <a:lnTo>
                    <a:pt x="11723" y="2442"/>
                  </a:lnTo>
                  <a:lnTo>
                    <a:pt x="11821" y="2589"/>
                  </a:lnTo>
                  <a:lnTo>
                    <a:pt x="11894" y="2760"/>
                  </a:lnTo>
                  <a:lnTo>
                    <a:pt x="11967" y="2955"/>
                  </a:lnTo>
                  <a:lnTo>
                    <a:pt x="12016" y="3126"/>
                  </a:lnTo>
                  <a:lnTo>
                    <a:pt x="12041" y="3322"/>
                  </a:lnTo>
                  <a:lnTo>
                    <a:pt x="12065" y="3517"/>
                  </a:lnTo>
                  <a:lnTo>
                    <a:pt x="12041" y="3737"/>
                  </a:lnTo>
                  <a:lnTo>
                    <a:pt x="12016" y="3908"/>
                  </a:lnTo>
                  <a:lnTo>
                    <a:pt x="11967" y="4103"/>
                  </a:lnTo>
                  <a:lnTo>
                    <a:pt x="11894" y="4274"/>
                  </a:lnTo>
                  <a:lnTo>
                    <a:pt x="11821" y="4445"/>
                  </a:lnTo>
                  <a:lnTo>
                    <a:pt x="11723" y="4616"/>
                  </a:lnTo>
                  <a:lnTo>
                    <a:pt x="11625" y="4763"/>
                  </a:lnTo>
                  <a:lnTo>
                    <a:pt x="11479" y="4909"/>
                  </a:lnTo>
                  <a:lnTo>
                    <a:pt x="11357" y="5031"/>
                  </a:lnTo>
                  <a:lnTo>
                    <a:pt x="11186" y="5153"/>
                  </a:lnTo>
                  <a:lnTo>
                    <a:pt x="11039" y="5251"/>
                  </a:lnTo>
                  <a:lnTo>
                    <a:pt x="10868" y="5324"/>
                  </a:lnTo>
                  <a:lnTo>
                    <a:pt x="10697" y="5398"/>
                  </a:lnTo>
                  <a:lnTo>
                    <a:pt x="10502" y="5446"/>
                  </a:lnTo>
                  <a:lnTo>
                    <a:pt x="10307" y="5471"/>
                  </a:lnTo>
                  <a:lnTo>
                    <a:pt x="9916" y="5471"/>
                  </a:lnTo>
                  <a:lnTo>
                    <a:pt x="9720" y="5446"/>
                  </a:lnTo>
                  <a:lnTo>
                    <a:pt x="9525" y="5398"/>
                  </a:lnTo>
                  <a:lnTo>
                    <a:pt x="9354" y="5324"/>
                  </a:lnTo>
                  <a:lnTo>
                    <a:pt x="9183" y="5251"/>
                  </a:lnTo>
                  <a:lnTo>
                    <a:pt x="9012" y="5153"/>
                  </a:lnTo>
                  <a:lnTo>
                    <a:pt x="8866" y="5031"/>
                  </a:lnTo>
                  <a:lnTo>
                    <a:pt x="8719" y="4909"/>
                  </a:lnTo>
                  <a:lnTo>
                    <a:pt x="8597" y="4763"/>
                  </a:lnTo>
                  <a:lnTo>
                    <a:pt x="8475" y="4616"/>
                  </a:lnTo>
                  <a:lnTo>
                    <a:pt x="8377" y="4445"/>
                  </a:lnTo>
                  <a:lnTo>
                    <a:pt x="8304" y="4274"/>
                  </a:lnTo>
                  <a:lnTo>
                    <a:pt x="8231" y="4103"/>
                  </a:lnTo>
                  <a:lnTo>
                    <a:pt x="8182" y="3908"/>
                  </a:lnTo>
                  <a:lnTo>
                    <a:pt x="8157" y="3737"/>
                  </a:lnTo>
                  <a:lnTo>
                    <a:pt x="8157" y="3517"/>
                  </a:lnTo>
                  <a:lnTo>
                    <a:pt x="8157" y="3322"/>
                  </a:lnTo>
                  <a:lnTo>
                    <a:pt x="8182" y="3126"/>
                  </a:lnTo>
                  <a:lnTo>
                    <a:pt x="8231" y="2955"/>
                  </a:lnTo>
                  <a:lnTo>
                    <a:pt x="8304" y="2760"/>
                  </a:lnTo>
                  <a:lnTo>
                    <a:pt x="8377" y="2589"/>
                  </a:lnTo>
                  <a:lnTo>
                    <a:pt x="8475" y="2442"/>
                  </a:lnTo>
                  <a:lnTo>
                    <a:pt x="8597" y="2271"/>
                  </a:lnTo>
                  <a:lnTo>
                    <a:pt x="8719" y="2149"/>
                  </a:lnTo>
                  <a:lnTo>
                    <a:pt x="8866" y="2027"/>
                  </a:lnTo>
                  <a:lnTo>
                    <a:pt x="9012" y="1905"/>
                  </a:lnTo>
                  <a:lnTo>
                    <a:pt x="9183" y="1807"/>
                  </a:lnTo>
                  <a:lnTo>
                    <a:pt x="9354" y="1734"/>
                  </a:lnTo>
                  <a:lnTo>
                    <a:pt x="9525" y="1661"/>
                  </a:lnTo>
                  <a:lnTo>
                    <a:pt x="9720" y="1612"/>
                  </a:lnTo>
                  <a:lnTo>
                    <a:pt x="9916" y="1588"/>
                  </a:lnTo>
                  <a:lnTo>
                    <a:pt x="10111" y="1563"/>
                  </a:lnTo>
                  <a:close/>
                  <a:moveTo>
                    <a:pt x="0" y="0"/>
                  </a:moveTo>
                  <a:lnTo>
                    <a:pt x="0" y="9232"/>
                  </a:lnTo>
                  <a:lnTo>
                    <a:pt x="3248" y="5080"/>
                  </a:lnTo>
                  <a:lnTo>
                    <a:pt x="3346" y="4958"/>
                  </a:lnTo>
                  <a:lnTo>
                    <a:pt x="3468" y="4885"/>
                  </a:lnTo>
                  <a:lnTo>
                    <a:pt x="3590" y="4836"/>
                  </a:lnTo>
                  <a:lnTo>
                    <a:pt x="3737" y="4811"/>
                  </a:lnTo>
                  <a:lnTo>
                    <a:pt x="3859" y="4836"/>
                  </a:lnTo>
                  <a:lnTo>
                    <a:pt x="4005" y="4885"/>
                  </a:lnTo>
                  <a:lnTo>
                    <a:pt x="4128" y="4958"/>
                  </a:lnTo>
                  <a:lnTo>
                    <a:pt x="4225" y="5080"/>
                  </a:lnTo>
                  <a:lnTo>
                    <a:pt x="9647" y="12016"/>
                  </a:lnTo>
                  <a:lnTo>
                    <a:pt x="10233" y="12016"/>
                  </a:lnTo>
                  <a:lnTo>
                    <a:pt x="10087" y="11772"/>
                  </a:lnTo>
                  <a:lnTo>
                    <a:pt x="8157" y="9305"/>
                  </a:lnTo>
                  <a:lnTo>
                    <a:pt x="9403" y="7718"/>
                  </a:lnTo>
                  <a:lnTo>
                    <a:pt x="9501" y="7596"/>
                  </a:lnTo>
                  <a:lnTo>
                    <a:pt x="9623" y="7522"/>
                  </a:lnTo>
                  <a:lnTo>
                    <a:pt x="9745" y="7473"/>
                  </a:lnTo>
                  <a:lnTo>
                    <a:pt x="9891" y="7449"/>
                  </a:lnTo>
                  <a:lnTo>
                    <a:pt x="10014" y="7473"/>
                  </a:lnTo>
                  <a:lnTo>
                    <a:pt x="10160" y="7522"/>
                  </a:lnTo>
                  <a:lnTo>
                    <a:pt x="10282" y="7596"/>
                  </a:lnTo>
                  <a:lnTo>
                    <a:pt x="10380" y="7718"/>
                  </a:lnTo>
                  <a:lnTo>
                    <a:pt x="13750" y="12016"/>
                  </a:lnTo>
                  <a:lnTo>
                    <a:pt x="14068" y="12016"/>
                  </a:lnTo>
                  <a:lnTo>
                    <a:pt x="14068" y="0"/>
                  </a:lnTo>
                  <a:close/>
                </a:path>
              </a:pathLst>
            </a:custGeom>
            <a:solidFill>
              <a:srgbClr val="CC0000"/>
            </a:solidFill>
            <a:ln>
              <a:noFill/>
            </a:ln>
          </p:spPr>
          <p:txBody>
            <a:bodyPr anchorCtr="0" anchor="ctr" bIns="91425" lIns="91425" rIns="91425" wrap="square" tIns="91425">
              <a:noAutofit/>
            </a:bodyPr>
            <a:lstStyle/>
            <a:p>
              <a:pPr indent="0" lvl="0" marL="0">
                <a:spcBef>
                  <a:spcPts val="0"/>
                </a:spcBef>
                <a:spcAft>
                  <a:spcPts val="0"/>
                </a:spcAft>
                <a:buNone/>
              </a:pPr>
              <a:r>
                <a:t/>
              </a:r>
              <a:endParaRPr/>
            </a:p>
          </p:txBody>
        </p:sp>
      </p:grpSp>
      <p:pic>
        <p:nvPicPr>
          <p:cNvPr id="500" name="Shape 500">
            <a:hlinkClick r:id="rId5"/>
          </p:cNvPr>
          <p:cNvPicPr preferRelativeResize="0"/>
          <p:nvPr/>
        </p:nvPicPr>
        <p:blipFill>
          <a:blip r:embed="rId6">
            <a:alphaModFix/>
          </a:blip>
          <a:stretch>
            <a:fillRect/>
          </a:stretch>
        </p:blipFill>
        <p:spPr>
          <a:xfrm>
            <a:off x="252725" y="4292203"/>
            <a:ext cx="592650" cy="59262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 name="Shape 88"/>
        <p:cNvGrpSpPr/>
        <p:nvPr/>
      </p:nvGrpSpPr>
      <p:grpSpPr>
        <a:xfrm>
          <a:off x="0" y="0"/>
          <a:ext cx="0" cy="0"/>
          <a:chOff x="0" y="0"/>
          <a:chExt cx="0" cy="0"/>
        </a:xfrm>
      </p:grpSpPr>
      <p:sp>
        <p:nvSpPr>
          <p:cNvPr id="89" name="Shape 89"/>
          <p:cNvSpPr txBox="1"/>
          <p:nvPr/>
        </p:nvSpPr>
        <p:spPr>
          <a:xfrm>
            <a:off x="1043425" y="2207225"/>
            <a:ext cx="3340500" cy="2677500"/>
          </a:xfrm>
          <a:prstGeom prst="rect">
            <a:avLst/>
          </a:prstGeom>
          <a:noFill/>
          <a:ln cap="flat" cmpd="sng" w="9525">
            <a:solidFill>
              <a:srgbClr val="0B5394"/>
            </a:solidFill>
            <a:prstDash val="solid"/>
            <a:round/>
            <a:headEnd len="med" w="med" type="none"/>
            <a:tailEnd len="med" w="med" type="none"/>
          </a:ln>
        </p:spPr>
        <p:txBody>
          <a:bodyPr anchorCtr="0" anchor="t" bIns="91425" lIns="91425" rIns="91425" wrap="square" tIns="91425">
            <a:noAutofit/>
          </a:bodyPr>
          <a:lstStyle/>
          <a:p>
            <a:pPr indent="0" lvl="0" marL="0">
              <a:spcBef>
                <a:spcPts val="0"/>
              </a:spcBef>
              <a:spcAft>
                <a:spcPts val="0"/>
              </a:spcAft>
              <a:buNone/>
            </a:pPr>
            <a:r>
              <a:t/>
            </a:r>
            <a:endParaRPr/>
          </a:p>
        </p:txBody>
      </p:sp>
      <p:sp>
        <p:nvSpPr>
          <p:cNvPr id="90" name="Shape 90"/>
          <p:cNvSpPr/>
          <p:nvPr/>
        </p:nvSpPr>
        <p:spPr>
          <a:xfrm>
            <a:off x="1084389" y="2231436"/>
            <a:ext cx="3277500" cy="2613900"/>
          </a:xfrm>
          <a:prstGeom prst="rect">
            <a:avLst/>
          </a:prstGeom>
          <a:solidFill>
            <a:srgbClr val="0B5394"/>
          </a:solidFill>
          <a:ln cap="flat" cmpd="sng" w="9525">
            <a:solidFill>
              <a:srgbClr val="FFFFFF"/>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spcAft>
                <a:spcPts val="0"/>
              </a:spcAft>
              <a:buNone/>
            </a:pPr>
            <a:r>
              <a:t/>
            </a:r>
            <a:endParaRPr/>
          </a:p>
        </p:txBody>
      </p:sp>
      <p:sp>
        <p:nvSpPr>
          <p:cNvPr id="91" name="Shape 91"/>
          <p:cNvSpPr/>
          <p:nvPr/>
        </p:nvSpPr>
        <p:spPr>
          <a:xfrm>
            <a:off x="1161706" y="2298313"/>
            <a:ext cx="3137700" cy="2494800"/>
          </a:xfrm>
          <a:prstGeom prst="rect">
            <a:avLst/>
          </a:prstGeom>
          <a:solidFill>
            <a:srgbClr val="FFFFFF"/>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indent="0" lvl="0" marL="0" rtl="0">
              <a:spcBef>
                <a:spcPts val="0"/>
              </a:spcBef>
              <a:spcAft>
                <a:spcPts val="0"/>
              </a:spcAft>
              <a:buNone/>
            </a:pPr>
            <a:r>
              <a:t/>
            </a:r>
            <a:endParaRPr/>
          </a:p>
        </p:txBody>
      </p:sp>
      <p:sp>
        <p:nvSpPr>
          <p:cNvPr id="92" name="Shape 92"/>
          <p:cNvSpPr txBox="1"/>
          <p:nvPr>
            <p:ph type="title"/>
          </p:nvPr>
        </p:nvSpPr>
        <p:spPr>
          <a:xfrm>
            <a:off x="1031400" y="778650"/>
            <a:ext cx="7081200" cy="539100"/>
          </a:xfrm>
          <a:prstGeom prst="rect">
            <a:avLst/>
          </a:prstGeom>
        </p:spPr>
        <p:txBody>
          <a:bodyPr anchorCtr="0" anchor="t" bIns="91425" lIns="91425" rIns="91425" wrap="square" tIns="91425">
            <a:noAutofit/>
          </a:bodyPr>
          <a:lstStyle/>
          <a:p>
            <a:pPr indent="0" lvl="0" marL="0" rtl="0">
              <a:spcBef>
                <a:spcPts val="0"/>
              </a:spcBef>
              <a:spcAft>
                <a:spcPts val="0"/>
              </a:spcAft>
              <a:buClr>
                <a:schemeClr val="dk1"/>
              </a:buClr>
              <a:buSzPts val="1100"/>
              <a:buFont typeface="Arial"/>
              <a:buNone/>
            </a:pPr>
            <a:r>
              <a:rPr b="1" i="0" lang="en" sz="2400">
                <a:latin typeface="Muli"/>
                <a:ea typeface="Muli"/>
                <a:cs typeface="Muli"/>
                <a:sym typeface="Muli"/>
              </a:rPr>
              <a:t>Our Solution:</a:t>
            </a:r>
            <a:endParaRPr b="1">
              <a:latin typeface="Muli"/>
              <a:ea typeface="Muli"/>
              <a:cs typeface="Muli"/>
              <a:sym typeface="Muli"/>
            </a:endParaRPr>
          </a:p>
        </p:txBody>
      </p:sp>
      <p:sp>
        <p:nvSpPr>
          <p:cNvPr id="93" name="Shape 93"/>
          <p:cNvSpPr txBox="1"/>
          <p:nvPr>
            <p:ph idx="2" type="body"/>
          </p:nvPr>
        </p:nvSpPr>
        <p:spPr>
          <a:xfrm>
            <a:off x="193050" y="1317750"/>
            <a:ext cx="8757900" cy="826500"/>
          </a:xfrm>
          <a:prstGeom prst="rect">
            <a:avLst/>
          </a:prstGeom>
        </p:spPr>
        <p:txBody>
          <a:bodyPr anchorCtr="0" anchor="t" bIns="91425" lIns="91425"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lang="en" sz="1800">
                <a:latin typeface="Muli"/>
                <a:ea typeface="Muli"/>
                <a:cs typeface="Muli"/>
                <a:sym typeface="Muli"/>
              </a:rPr>
              <a:t>Restaurant recommendations based on your:</a:t>
            </a:r>
            <a:endParaRPr sz="1800">
              <a:latin typeface="Muli"/>
              <a:ea typeface="Muli"/>
              <a:cs typeface="Muli"/>
              <a:sym typeface="Muli"/>
            </a:endParaRPr>
          </a:p>
          <a:p>
            <a:pPr indent="0" lvl="0" marL="0" rtl="0" algn="ctr">
              <a:lnSpc>
                <a:spcPct val="100000"/>
              </a:lnSpc>
              <a:spcBef>
                <a:spcPts val="0"/>
              </a:spcBef>
              <a:spcAft>
                <a:spcPts val="0"/>
              </a:spcAft>
              <a:buClr>
                <a:schemeClr val="dk1"/>
              </a:buClr>
              <a:buSzPts val="1100"/>
              <a:buFont typeface="Arial"/>
              <a:buNone/>
            </a:pPr>
            <a:r>
              <a:rPr b="1" lang="en" sz="1800">
                <a:solidFill>
                  <a:srgbClr val="0B5394"/>
                </a:solidFill>
                <a:latin typeface="Muli"/>
                <a:ea typeface="Muli"/>
                <a:cs typeface="Muli"/>
                <a:sym typeface="Muli"/>
              </a:rPr>
              <a:t>social media presence</a:t>
            </a:r>
            <a:r>
              <a:rPr lang="en" sz="1800">
                <a:latin typeface="Muli"/>
                <a:ea typeface="Muli"/>
                <a:cs typeface="Muli"/>
                <a:sym typeface="Muli"/>
              </a:rPr>
              <a:t> &amp; </a:t>
            </a:r>
            <a:r>
              <a:rPr b="1" lang="en" sz="1800">
                <a:solidFill>
                  <a:srgbClr val="38761D"/>
                </a:solidFill>
                <a:latin typeface="Muli"/>
                <a:ea typeface="Muli"/>
                <a:cs typeface="Muli"/>
                <a:sym typeface="Muli"/>
              </a:rPr>
              <a:t>location</a:t>
            </a:r>
            <a:endParaRPr b="1" sz="1800">
              <a:solidFill>
                <a:srgbClr val="38761D"/>
              </a:solidFill>
              <a:latin typeface="Muli"/>
              <a:ea typeface="Muli"/>
              <a:cs typeface="Muli"/>
              <a:sym typeface="Muli"/>
            </a:endParaRPr>
          </a:p>
        </p:txBody>
      </p:sp>
      <p:grpSp>
        <p:nvGrpSpPr>
          <p:cNvPr id="94" name="Shape 94"/>
          <p:cNvGrpSpPr/>
          <p:nvPr/>
        </p:nvGrpSpPr>
        <p:grpSpPr>
          <a:xfrm>
            <a:off x="4406518" y="110100"/>
            <a:ext cx="330961" cy="275331"/>
            <a:chOff x="1926350" y="995225"/>
            <a:chExt cx="428650" cy="356600"/>
          </a:xfrm>
        </p:grpSpPr>
        <p:sp>
          <p:nvSpPr>
            <p:cNvPr id="95" name="Shape 95"/>
            <p:cNvSpPr/>
            <p:nvPr/>
          </p:nvSpPr>
          <p:spPr>
            <a:xfrm>
              <a:off x="1926350" y="1298075"/>
              <a:ext cx="208225" cy="53750"/>
            </a:xfrm>
            <a:custGeom>
              <a:pathLst>
                <a:path extrusionOk="0" h="2150" w="8329">
                  <a:moveTo>
                    <a:pt x="0" y="0"/>
                  </a:moveTo>
                  <a:lnTo>
                    <a:pt x="0" y="489"/>
                  </a:lnTo>
                  <a:lnTo>
                    <a:pt x="25" y="635"/>
                  </a:lnTo>
                  <a:lnTo>
                    <a:pt x="74" y="758"/>
                  </a:lnTo>
                  <a:lnTo>
                    <a:pt x="147" y="855"/>
                  </a:lnTo>
                  <a:lnTo>
                    <a:pt x="245" y="953"/>
                  </a:lnTo>
                  <a:lnTo>
                    <a:pt x="391" y="1026"/>
                  </a:lnTo>
                  <a:lnTo>
                    <a:pt x="562" y="1051"/>
                  </a:lnTo>
                  <a:lnTo>
                    <a:pt x="733" y="1026"/>
                  </a:lnTo>
                  <a:lnTo>
                    <a:pt x="1295" y="855"/>
                  </a:lnTo>
                  <a:lnTo>
                    <a:pt x="1661" y="782"/>
                  </a:lnTo>
                  <a:lnTo>
                    <a:pt x="2076" y="684"/>
                  </a:lnTo>
                  <a:lnTo>
                    <a:pt x="2540" y="611"/>
                  </a:lnTo>
                  <a:lnTo>
                    <a:pt x="3029" y="562"/>
                  </a:lnTo>
                  <a:lnTo>
                    <a:pt x="3591" y="513"/>
                  </a:lnTo>
                  <a:lnTo>
                    <a:pt x="4177" y="489"/>
                  </a:lnTo>
                  <a:lnTo>
                    <a:pt x="4616" y="513"/>
                  </a:lnTo>
                  <a:lnTo>
                    <a:pt x="5032" y="538"/>
                  </a:lnTo>
                  <a:lnTo>
                    <a:pt x="5422" y="611"/>
                  </a:lnTo>
                  <a:lnTo>
                    <a:pt x="5789" y="684"/>
                  </a:lnTo>
                  <a:lnTo>
                    <a:pt x="6131" y="782"/>
                  </a:lnTo>
                  <a:lnTo>
                    <a:pt x="6448" y="880"/>
                  </a:lnTo>
                  <a:lnTo>
                    <a:pt x="6717" y="1002"/>
                  </a:lnTo>
                  <a:lnTo>
                    <a:pt x="6985" y="1124"/>
                  </a:lnTo>
                  <a:lnTo>
                    <a:pt x="7205" y="1246"/>
                  </a:lnTo>
                  <a:lnTo>
                    <a:pt x="7425" y="1393"/>
                  </a:lnTo>
                  <a:lnTo>
                    <a:pt x="7791" y="1661"/>
                  </a:lnTo>
                  <a:lnTo>
                    <a:pt x="8084" y="1930"/>
                  </a:lnTo>
                  <a:lnTo>
                    <a:pt x="8329" y="2150"/>
                  </a:lnTo>
                  <a:lnTo>
                    <a:pt x="8329" y="1661"/>
                  </a:lnTo>
                  <a:lnTo>
                    <a:pt x="8084" y="1441"/>
                  </a:lnTo>
                  <a:lnTo>
                    <a:pt x="7791" y="1173"/>
                  </a:lnTo>
                  <a:lnTo>
                    <a:pt x="7425" y="904"/>
                  </a:lnTo>
                  <a:lnTo>
                    <a:pt x="7205" y="758"/>
                  </a:lnTo>
                  <a:lnTo>
                    <a:pt x="6985" y="635"/>
                  </a:lnTo>
                  <a:lnTo>
                    <a:pt x="6717" y="513"/>
                  </a:lnTo>
                  <a:lnTo>
                    <a:pt x="6448" y="391"/>
                  </a:lnTo>
                  <a:lnTo>
                    <a:pt x="6131" y="294"/>
                  </a:lnTo>
                  <a:lnTo>
                    <a:pt x="5789" y="196"/>
                  </a:lnTo>
                  <a:lnTo>
                    <a:pt x="5422" y="123"/>
                  </a:lnTo>
                  <a:lnTo>
                    <a:pt x="5032" y="49"/>
                  </a:lnTo>
                  <a:lnTo>
                    <a:pt x="4616" y="25"/>
                  </a:lnTo>
                  <a:lnTo>
                    <a:pt x="4177" y="0"/>
                  </a:lnTo>
                  <a:lnTo>
                    <a:pt x="3591" y="25"/>
                  </a:lnTo>
                  <a:lnTo>
                    <a:pt x="3029" y="74"/>
                  </a:lnTo>
                  <a:lnTo>
                    <a:pt x="2540" y="123"/>
                  </a:lnTo>
                  <a:lnTo>
                    <a:pt x="2076" y="196"/>
                  </a:lnTo>
                  <a:lnTo>
                    <a:pt x="1661" y="294"/>
                  </a:lnTo>
                  <a:lnTo>
                    <a:pt x="1295" y="367"/>
                  </a:lnTo>
                  <a:lnTo>
                    <a:pt x="733" y="538"/>
                  </a:lnTo>
                  <a:lnTo>
                    <a:pt x="562" y="562"/>
                  </a:lnTo>
                  <a:lnTo>
                    <a:pt x="391" y="538"/>
                  </a:lnTo>
                  <a:lnTo>
                    <a:pt x="245" y="465"/>
                  </a:lnTo>
                  <a:lnTo>
                    <a:pt x="147" y="367"/>
                  </a:lnTo>
                  <a:lnTo>
                    <a:pt x="74" y="269"/>
                  </a:lnTo>
                  <a:lnTo>
                    <a:pt x="25" y="147"/>
                  </a:lnTo>
                  <a:lnTo>
                    <a:pt x="0" y="0"/>
                  </a:lnTo>
                  <a:close/>
                </a:path>
              </a:pathLst>
            </a:custGeom>
            <a:solidFill>
              <a:srgbClr val="CC0000"/>
            </a:solidFill>
            <a:ln>
              <a:noFill/>
            </a:ln>
          </p:spPr>
          <p:txBody>
            <a:bodyPr anchorCtr="0" anchor="ctr" bIns="91425" lIns="91425" rIns="91425" wrap="square" tIns="91425">
              <a:noAutofit/>
            </a:bodyPr>
            <a:lstStyle/>
            <a:p>
              <a:pPr indent="0" lvl="0" marL="0">
                <a:spcBef>
                  <a:spcPts val="0"/>
                </a:spcBef>
                <a:spcAft>
                  <a:spcPts val="0"/>
                </a:spcAft>
                <a:buNone/>
              </a:pPr>
              <a:r>
                <a:t/>
              </a:r>
              <a:endParaRPr/>
            </a:p>
          </p:txBody>
        </p:sp>
        <p:sp>
          <p:nvSpPr>
            <p:cNvPr id="96" name="Shape 96"/>
            <p:cNvSpPr/>
            <p:nvPr/>
          </p:nvSpPr>
          <p:spPr>
            <a:xfrm>
              <a:off x="2146775" y="1298075"/>
              <a:ext cx="208225" cy="53750"/>
            </a:xfrm>
            <a:custGeom>
              <a:pathLst>
                <a:path extrusionOk="0" h="2150" w="8329">
                  <a:moveTo>
                    <a:pt x="4152" y="0"/>
                  </a:moveTo>
                  <a:lnTo>
                    <a:pt x="3712" y="25"/>
                  </a:lnTo>
                  <a:lnTo>
                    <a:pt x="3297" y="49"/>
                  </a:lnTo>
                  <a:lnTo>
                    <a:pt x="2907" y="123"/>
                  </a:lnTo>
                  <a:lnTo>
                    <a:pt x="2540" y="196"/>
                  </a:lnTo>
                  <a:lnTo>
                    <a:pt x="2198" y="294"/>
                  </a:lnTo>
                  <a:lnTo>
                    <a:pt x="1881" y="391"/>
                  </a:lnTo>
                  <a:lnTo>
                    <a:pt x="1612" y="513"/>
                  </a:lnTo>
                  <a:lnTo>
                    <a:pt x="1343" y="635"/>
                  </a:lnTo>
                  <a:lnTo>
                    <a:pt x="1124" y="758"/>
                  </a:lnTo>
                  <a:lnTo>
                    <a:pt x="904" y="904"/>
                  </a:lnTo>
                  <a:lnTo>
                    <a:pt x="537" y="1173"/>
                  </a:lnTo>
                  <a:lnTo>
                    <a:pt x="244" y="1441"/>
                  </a:lnTo>
                  <a:lnTo>
                    <a:pt x="0" y="1661"/>
                  </a:lnTo>
                  <a:lnTo>
                    <a:pt x="0" y="2150"/>
                  </a:lnTo>
                  <a:lnTo>
                    <a:pt x="244" y="1930"/>
                  </a:lnTo>
                  <a:lnTo>
                    <a:pt x="537" y="1661"/>
                  </a:lnTo>
                  <a:lnTo>
                    <a:pt x="904" y="1393"/>
                  </a:lnTo>
                  <a:lnTo>
                    <a:pt x="1124" y="1246"/>
                  </a:lnTo>
                  <a:lnTo>
                    <a:pt x="1343" y="1124"/>
                  </a:lnTo>
                  <a:lnTo>
                    <a:pt x="1612" y="1002"/>
                  </a:lnTo>
                  <a:lnTo>
                    <a:pt x="1881" y="880"/>
                  </a:lnTo>
                  <a:lnTo>
                    <a:pt x="2198" y="782"/>
                  </a:lnTo>
                  <a:lnTo>
                    <a:pt x="2540" y="684"/>
                  </a:lnTo>
                  <a:lnTo>
                    <a:pt x="2907" y="611"/>
                  </a:lnTo>
                  <a:lnTo>
                    <a:pt x="3297" y="538"/>
                  </a:lnTo>
                  <a:lnTo>
                    <a:pt x="3712" y="513"/>
                  </a:lnTo>
                  <a:lnTo>
                    <a:pt x="4152" y="489"/>
                  </a:lnTo>
                  <a:lnTo>
                    <a:pt x="4738" y="513"/>
                  </a:lnTo>
                  <a:lnTo>
                    <a:pt x="5300" y="562"/>
                  </a:lnTo>
                  <a:lnTo>
                    <a:pt x="5788" y="611"/>
                  </a:lnTo>
                  <a:lnTo>
                    <a:pt x="6252" y="684"/>
                  </a:lnTo>
                  <a:lnTo>
                    <a:pt x="6668" y="782"/>
                  </a:lnTo>
                  <a:lnTo>
                    <a:pt x="7034" y="855"/>
                  </a:lnTo>
                  <a:lnTo>
                    <a:pt x="7596" y="1026"/>
                  </a:lnTo>
                  <a:lnTo>
                    <a:pt x="7767" y="1051"/>
                  </a:lnTo>
                  <a:lnTo>
                    <a:pt x="7938" y="1026"/>
                  </a:lnTo>
                  <a:lnTo>
                    <a:pt x="8084" y="953"/>
                  </a:lnTo>
                  <a:lnTo>
                    <a:pt x="8182" y="855"/>
                  </a:lnTo>
                  <a:lnTo>
                    <a:pt x="8255" y="758"/>
                  </a:lnTo>
                  <a:lnTo>
                    <a:pt x="8304" y="635"/>
                  </a:lnTo>
                  <a:lnTo>
                    <a:pt x="8328" y="489"/>
                  </a:lnTo>
                  <a:lnTo>
                    <a:pt x="8328" y="0"/>
                  </a:lnTo>
                  <a:lnTo>
                    <a:pt x="8304" y="147"/>
                  </a:lnTo>
                  <a:lnTo>
                    <a:pt x="8255" y="269"/>
                  </a:lnTo>
                  <a:lnTo>
                    <a:pt x="8182" y="367"/>
                  </a:lnTo>
                  <a:lnTo>
                    <a:pt x="8084" y="465"/>
                  </a:lnTo>
                  <a:lnTo>
                    <a:pt x="7938" y="538"/>
                  </a:lnTo>
                  <a:lnTo>
                    <a:pt x="7767" y="562"/>
                  </a:lnTo>
                  <a:lnTo>
                    <a:pt x="7596" y="538"/>
                  </a:lnTo>
                  <a:lnTo>
                    <a:pt x="7034" y="367"/>
                  </a:lnTo>
                  <a:lnTo>
                    <a:pt x="6668" y="294"/>
                  </a:lnTo>
                  <a:lnTo>
                    <a:pt x="6252" y="196"/>
                  </a:lnTo>
                  <a:lnTo>
                    <a:pt x="5788" y="123"/>
                  </a:lnTo>
                  <a:lnTo>
                    <a:pt x="5300" y="74"/>
                  </a:lnTo>
                  <a:lnTo>
                    <a:pt x="4738" y="25"/>
                  </a:lnTo>
                  <a:lnTo>
                    <a:pt x="4152" y="0"/>
                  </a:lnTo>
                  <a:close/>
                </a:path>
              </a:pathLst>
            </a:custGeom>
            <a:solidFill>
              <a:srgbClr val="CC0000"/>
            </a:solidFill>
            <a:ln>
              <a:noFill/>
            </a:ln>
          </p:spPr>
          <p:txBody>
            <a:bodyPr anchorCtr="0" anchor="ctr" bIns="91425" lIns="91425" rIns="91425" wrap="square" tIns="91425">
              <a:noAutofit/>
            </a:bodyPr>
            <a:lstStyle/>
            <a:p>
              <a:pPr indent="0" lvl="0" marL="0">
                <a:spcBef>
                  <a:spcPts val="0"/>
                </a:spcBef>
                <a:spcAft>
                  <a:spcPts val="0"/>
                </a:spcAft>
                <a:buNone/>
              </a:pPr>
              <a:r>
                <a:t/>
              </a:r>
              <a:endParaRPr/>
            </a:p>
          </p:txBody>
        </p:sp>
        <p:sp>
          <p:nvSpPr>
            <p:cNvPr id="97" name="Shape 97"/>
            <p:cNvSpPr/>
            <p:nvPr/>
          </p:nvSpPr>
          <p:spPr>
            <a:xfrm>
              <a:off x="1926350" y="995225"/>
              <a:ext cx="208225" cy="332175"/>
            </a:xfrm>
            <a:custGeom>
              <a:pathLst>
                <a:path extrusionOk="0" h="13287" w="8329">
                  <a:moveTo>
                    <a:pt x="4177" y="1"/>
                  </a:moveTo>
                  <a:lnTo>
                    <a:pt x="3591" y="25"/>
                  </a:lnTo>
                  <a:lnTo>
                    <a:pt x="3029" y="74"/>
                  </a:lnTo>
                  <a:lnTo>
                    <a:pt x="2467" y="196"/>
                  </a:lnTo>
                  <a:lnTo>
                    <a:pt x="1905" y="343"/>
                  </a:lnTo>
                  <a:lnTo>
                    <a:pt x="1393" y="538"/>
                  </a:lnTo>
                  <a:lnTo>
                    <a:pt x="929" y="758"/>
                  </a:lnTo>
                  <a:lnTo>
                    <a:pt x="513" y="978"/>
                  </a:lnTo>
                  <a:lnTo>
                    <a:pt x="342" y="1124"/>
                  </a:lnTo>
                  <a:lnTo>
                    <a:pt x="196" y="1246"/>
                  </a:lnTo>
                  <a:lnTo>
                    <a:pt x="123" y="1319"/>
                  </a:lnTo>
                  <a:lnTo>
                    <a:pt x="49" y="1442"/>
                  </a:lnTo>
                  <a:lnTo>
                    <a:pt x="25" y="1539"/>
                  </a:lnTo>
                  <a:lnTo>
                    <a:pt x="0" y="1661"/>
                  </a:lnTo>
                  <a:lnTo>
                    <a:pt x="0" y="11626"/>
                  </a:lnTo>
                  <a:lnTo>
                    <a:pt x="25" y="11773"/>
                  </a:lnTo>
                  <a:lnTo>
                    <a:pt x="74" y="11895"/>
                  </a:lnTo>
                  <a:lnTo>
                    <a:pt x="147" y="11992"/>
                  </a:lnTo>
                  <a:lnTo>
                    <a:pt x="245" y="12090"/>
                  </a:lnTo>
                  <a:lnTo>
                    <a:pt x="391" y="12163"/>
                  </a:lnTo>
                  <a:lnTo>
                    <a:pt x="562" y="12188"/>
                  </a:lnTo>
                  <a:lnTo>
                    <a:pt x="733" y="12163"/>
                  </a:lnTo>
                  <a:lnTo>
                    <a:pt x="1295" y="11992"/>
                  </a:lnTo>
                  <a:lnTo>
                    <a:pt x="1661" y="11919"/>
                  </a:lnTo>
                  <a:lnTo>
                    <a:pt x="2076" y="11821"/>
                  </a:lnTo>
                  <a:lnTo>
                    <a:pt x="2540" y="11748"/>
                  </a:lnTo>
                  <a:lnTo>
                    <a:pt x="3029" y="11699"/>
                  </a:lnTo>
                  <a:lnTo>
                    <a:pt x="3591" y="11650"/>
                  </a:lnTo>
                  <a:lnTo>
                    <a:pt x="4177" y="11626"/>
                  </a:lnTo>
                  <a:lnTo>
                    <a:pt x="4616" y="11650"/>
                  </a:lnTo>
                  <a:lnTo>
                    <a:pt x="5032" y="11675"/>
                  </a:lnTo>
                  <a:lnTo>
                    <a:pt x="5422" y="11748"/>
                  </a:lnTo>
                  <a:lnTo>
                    <a:pt x="5789" y="11821"/>
                  </a:lnTo>
                  <a:lnTo>
                    <a:pt x="6131" y="11919"/>
                  </a:lnTo>
                  <a:lnTo>
                    <a:pt x="6448" y="12017"/>
                  </a:lnTo>
                  <a:lnTo>
                    <a:pt x="6717" y="12139"/>
                  </a:lnTo>
                  <a:lnTo>
                    <a:pt x="6985" y="12261"/>
                  </a:lnTo>
                  <a:lnTo>
                    <a:pt x="7205" y="12383"/>
                  </a:lnTo>
                  <a:lnTo>
                    <a:pt x="7425" y="12530"/>
                  </a:lnTo>
                  <a:lnTo>
                    <a:pt x="7791" y="12798"/>
                  </a:lnTo>
                  <a:lnTo>
                    <a:pt x="8084" y="13067"/>
                  </a:lnTo>
                  <a:lnTo>
                    <a:pt x="8329" y="13287"/>
                  </a:lnTo>
                  <a:lnTo>
                    <a:pt x="8329" y="2199"/>
                  </a:lnTo>
                  <a:lnTo>
                    <a:pt x="8329" y="2101"/>
                  </a:lnTo>
                  <a:lnTo>
                    <a:pt x="8280" y="1979"/>
                  </a:lnTo>
                  <a:lnTo>
                    <a:pt x="8231" y="1881"/>
                  </a:lnTo>
                  <a:lnTo>
                    <a:pt x="8158" y="1808"/>
                  </a:lnTo>
                  <a:lnTo>
                    <a:pt x="8036" y="1686"/>
                  </a:lnTo>
                  <a:lnTo>
                    <a:pt x="7767" y="1442"/>
                  </a:lnTo>
                  <a:lnTo>
                    <a:pt x="7449" y="1173"/>
                  </a:lnTo>
                  <a:lnTo>
                    <a:pt x="7083" y="904"/>
                  </a:lnTo>
                  <a:lnTo>
                    <a:pt x="6644" y="611"/>
                  </a:lnTo>
                  <a:lnTo>
                    <a:pt x="6375" y="489"/>
                  </a:lnTo>
                  <a:lnTo>
                    <a:pt x="6131" y="367"/>
                  </a:lnTo>
                  <a:lnTo>
                    <a:pt x="5838" y="269"/>
                  </a:lnTo>
                  <a:lnTo>
                    <a:pt x="5544" y="172"/>
                  </a:lnTo>
                  <a:lnTo>
                    <a:pt x="5227" y="98"/>
                  </a:lnTo>
                  <a:lnTo>
                    <a:pt x="4885" y="49"/>
                  </a:lnTo>
                  <a:lnTo>
                    <a:pt x="4543" y="1"/>
                  </a:lnTo>
                  <a:close/>
                </a:path>
              </a:pathLst>
            </a:custGeom>
            <a:solidFill>
              <a:srgbClr val="CC0000"/>
            </a:solidFill>
            <a:ln>
              <a:noFill/>
            </a:ln>
          </p:spPr>
          <p:txBody>
            <a:bodyPr anchorCtr="0" anchor="ctr" bIns="91425" lIns="91425" rIns="91425" wrap="square" tIns="91425">
              <a:noAutofit/>
            </a:bodyPr>
            <a:lstStyle/>
            <a:p>
              <a:pPr indent="0" lvl="0" marL="0">
                <a:spcBef>
                  <a:spcPts val="0"/>
                </a:spcBef>
                <a:spcAft>
                  <a:spcPts val="0"/>
                </a:spcAft>
                <a:buNone/>
              </a:pPr>
              <a:r>
                <a:t/>
              </a:r>
              <a:endParaRPr/>
            </a:p>
          </p:txBody>
        </p:sp>
        <p:sp>
          <p:nvSpPr>
            <p:cNvPr id="98" name="Shape 98"/>
            <p:cNvSpPr/>
            <p:nvPr/>
          </p:nvSpPr>
          <p:spPr>
            <a:xfrm>
              <a:off x="2146775" y="995225"/>
              <a:ext cx="208225" cy="332175"/>
            </a:xfrm>
            <a:custGeom>
              <a:pathLst>
                <a:path extrusionOk="0" h="13287" w="8329">
                  <a:moveTo>
                    <a:pt x="3786" y="1"/>
                  </a:moveTo>
                  <a:lnTo>
                    <a:pt x="3444" y="49"/>
                  </a:lnTo>
                  <a:lnTo>
                    <a:pt x="3102" y="98"/>
                  </a:lnTo>
                  <a:lnTo>
                    <a:pt x="2784" y="172"/>
                  </a:lnTo>
                  <a:lnTo>
                    <a:pt x="2491" y="269"/>
                  </a:lnTo>
                  <a:lnTo>
                    <a:pt x="2198" y="367"/>
                  </a:lnTo>
                  <a:lnTo>
                    <a:pt x="1954" y="489"/>
                  </a:lnTo>
                  <a:lnTo>
                    <a:pt x="1685" y="611"/>
                  </a:lnTo>
                  <a:lnTo>
                    <a:pt x="1246" y="904"/>
                  </a:lnTo>
                  <a:lnTo>
                    <a:pt x="879" y="1173"/>
                  </a:lnTo>
                  <a:lnTo>
                    <a:pt x="562" y="1442"/>
                  </a:lnTo>
                  <a:lnTo>
                    <a:pt x="293" y="1686"/>
                  </a:lnTo>
                  <a:lnTo>
                    <a:pt x="171" y="1808"/>
                  </a:lnTo>
                  <a:lnTo>
                    <a:pt x="98" y="1881"/>
                  </a:lnTo>
                  <a:lnTo>
                    <a:pt x="49" y="1979"/>
                  </a:lnTo>
                  <a:lnTo>
                    <a:pt x="0" y="2101"/>
                  </a:lnTo>
                  <a:lnTo>
                    <a:pt x="0" y="2199"/>
                  </a:lnTo>
                  <a:lnTo>
                    <a:pt x="0" y="13287"/>
                  </a:lnTo>
                  <a:lnTo>
                    <a:pt x="244" y="13067"/>
                  </a:lnTo>
                  <a:lnTo>
                    <a:pt x="537" y="12798"/>
                  </a:lnTo>
                  <a:lnTo>
                    <a:pt x="904" y="12530"/>
                  </a:lnTo>
                  <a:lnTo>
                    <a:pt x="1124" y="12383"/>
                  </a:lnTo>
                  <a:lnTo>
                    <a:pt x="1343" y="12261"/>
                  </a:lnTo>
                  <a:lnTo>
                    <a:pt x="1612" y="12139"/>
                  </a:lnTo>
                  <a:lnTo>
                    <a:pt x="1881" y="12017"/>
                  </a:lnTo>
                  <a:lnTo>
                    <a:pt x="2198" y="11919"/>
                  </a:lnTo>
                  <a:lnTo>
                    <a:pt x="2540" y="11821"/>
                  </a:lnTo>
                  <a:lnTo>
                    <a:pt x="2907" y="11748"/>
                  </a:lnTo>
                  <a:lnTo>
                    <a:pt x="3297" y="11675"/>
                  </a:lnTo>
                  <a:lnTo>
                    <a:pt x="3712" y="11650"/>
                  </a:lnTo>
                  <a:lnTo>
                    <a:pt x="4152" y="11626"/>
                  </a:lnTo>
                  <a:lnTo>
                    <a:pt x="4738" y="11650"/>
                  </a:lnTo>
                  <a:lnTo>
                    <a:pt x="5300" y="11699"/>
                  </a:lnTo>
                  <a:lnTo>
                    <a:pt x="5788" y="11748"/>
                  </a:lnTo>
                  <a:lnTo>
                    <a:pt x="6252" y="11821"/>
                  </a:lnTo>
                  <a:lnTo>
                    <a:pt x="6668" y="11919"/>
                  </a:lnTo>
                  <a:lnTo>
                    <a:pt x="7034" y="11992"/>
                  </a:lnTo>
                  <a:lnTo>
                    <a:pt x="7596" y="12163"/>
                  </a:lnTo>
                  <a:lnTo>
                    <a:pt x="7767" y="12188"/>
                  </a:lnTo>
                  <a:lnTo>
                    <a:pt x="7938" y="12163"/>
                  </a:lnTo>
                  <a:lnTo>
                    <a:pt x="8084" y="12090"/>
                  </a:lnTo>
                  <a:lnTo>
                    <a:pt x="8182" y="11992"/>
                  </a:lnTo>
                  <a:lnTo>
                    <a:pt x="8255" y="11895"/>
                  </a:lnTo>
                  <a:lnTo>
                    <a:pt x="8304" y="11773"/>
                  </a:lnTo>
                  <a:lnTo>
                    <a:pt x="8328" y="11626"/>
                  </a:lnTo>
                  <a:lnTo>
                    <a:pt x="8328" y="1661"/>
                  </a:lnTo>
                  <a:lnTo>
                    <a:pt x="8304" y="1539"/>
                  </a:lnTo>
                  <a:lnTo>
                    <a:pt x="8280" y="1442"/>
                  </a:lnTo>
                  <a:lnTo>
                    <a:pt x="8206" y="1319"/>
                  </a:lnTo>
                  <a:lnTo>
                    <a:pt x="8133" y="1246"/>
                  </a:lnTo>
                  <a:lnTo>
                    <a:pt x="7987" y="1124"/>
                  </a:lnTo>
                  <a:lnTo>
                    <a:pt x="7816" y="978"/>
                  </a:lnTo>
                  <a:lnTo>
                    <a:pt x="7400" y="758"/>
                  </a:lnTo>
                  <a:lnTo>
                    <a:pt x="6936" y="538"/>
                  </a:lnTo>
                  <a:lnTo>
                    <a:pt x="6423" y="343"/>
                  </a:lnTo>
                  <a:lnTo>
                    <a:pt x="5862" y="196"/>
                  </a:lnTo>
                  <a:lnTo>
                    <a:pt x="5300" y="74"/>
                  </a:lnTo>
                  <a:lnTo>
                    <a:pt x="4738" y="25"/>
                  </a:lnTo>
                  <a:lnTo>
                    <a:pt x="4152" y="1"/>
                  </a:lnTo>
                  <a:close/>
                </a:path>
              </a:pathLst>
            </a:custGeom>
            <a:solidFill>
              <a:srgbClr val="CC0000"/>
            </a:solidFill>
            <a:ln>
              <a:noFill/>
            </a:ln>
          </p:spPr>
          <p:txBody>
            <a:bodyPr anchorCtr="0" anchor="ctr" bIns="91425" lIns="91425" rIns="91425" wrap="square" tIns="91425">
              <a:noAutofit/>
            </a:bodyPr>
            <a:lstStyle/>
            <a:p>
              <a:pPr indent="0" lvl="0" marL="0">
                <a:spcBef>
                  <a:spcPts val="0"/>
                </a:spcBef>
                <a:spcAft>
                  <a:spcPts val="0"/>
                </a:spcAft>
                <a:buNone/>
              </a:pPr>
              <a:r>
                <a:t/>
              </a:r>
              <a:endParaRPr/>
            </a:p>
          </p:txBody>
        </p:sp>
      </p:grpSp>
      <p:pic>
        <p:nvPicPr>
          <p:cNvPr id="99" name="Shape 99">
            <a:hlinkClick r:id="rId3"/>
          </p:cNvPr>
          <p:cNvPicPr preferRelativeResize="0"/>
          <p:nvPr/>
        </p:nvPicPr>
        <p:blipFill>
          <a:blip r:embed="rId4">
            <a:alphaModFix/>
          </a:blip>
          <a:stretch>
            <a:fillRect/>
          </a:stretch>
        </p:blipFill>
        <p:spPr>
          <a:xfrm>
            <a:off x="252725" y="4292203"/>
            <a:ext cx="592650" cy="592626"/>
          </a:xfrm>
          <a:prstGeom prst="rect">
            <a:avLst/>
          </a:prstGeom>
          <a:noFill/>
          <a:ln>
            <a:noFill/>
          </a:ln>
        </p:spPr>
      </p:pic>
      <p:pic>
        <p:nvPicPr>
          <p:cNvPr descr="solution 1.PNG" id="100" name="Shape 100"/>
          <p:cNvPicPr preferRelativeResize="0"/>
          <p:nvPr/>
        </p:nvPicPr>
        <p:blipFill>
          <a:blip r:embed="rId5">
            <a:alphaModFix/>
          </a:blip>
          <a:stretch>
            <a:fillRect/>
          </a:stretch>
        </p:blipFill>
        <p:spPr>
          <a:xfrm>
            <a:off x="1184925" y="2332000"/>
            <a:ext cx="3091250" cy="2427950"/>
          </a:xfrm>
          <a:prstGeom prst="rect">
            <a:avLst/>
          </a:prstGeom>
          <a:noFill/>
          <a:ln cap="flat" cmpd="sng" w="9525">
            <a:solidFill>
              <a:srgbClr val="0B5394"/>
            </a:solidFill>
            <a:prstDash val="solid"/>
            <a:round/>
            <a:headEnd len="med" w="med" type="none"/>
            <a:tailEnd len="med" w="med" type="none"/>
          </a:ln>
        </p:spPr>
      </p:pic>
      <p:sp>
        <p:nvSpPr>
          <p:cNvPr id="101" name="Shape 101"/>
          <p:cNvSpPr txBox="1"/>
          <p:nvPr/>
        </p:nvSpPr>
        <p:spPr>
          <a:xfrm>
            <a:off x="5142075" y="2207250"/>
            <a:ext cx="3091200" cy="2742300"/>
          </a:xfrm>
          <a:prstGeom prst="rect">
            <a:avLst/>
          </a:prstGeom>
          <a:noFill/>
          <a:ln cap="flat" cmpd="sng" w="9525">
            <a:solidFill>
              <a:srgbClr val="38761D"/>
            </a:solidFill>
            <a:prstDash val="solid"/>
            <a:round/>
            <a:headEnd len="med" w="med" type="none"/>
            <a:tailEnd len="med" w="med" type="none"/>
          </a:ln>
        </p:spPr>
        <p:txBody>
          <a:bodyPr anchorCtr="0" anchor="t" bIns="91425" lIns="91425" rIns="91425" wrap="square" tIns="91425">
            <a:noAutofit/>
          </a:bodyPr>
          <a:lstStyle/>
          <a:p>
            <a:pPr indent="0" lvl="0" marL="0">
              <a:spcBef>
                <a:spcPts val="0"/>
              </a:spcBef>
              <a:spcAft>
                <a:spcPts val="0"/>
              </a:spcAft>
              <a:buNone/>
            </a:pPr>
            <a:r>
              <a:t/>
            </a:r>
            <a:endParaRPr/>
          </a:p>
        </p:txBody>
      </p:sp>
      <p:sp>
        <p:nvSpPr>
          <p:cNvPr id="102" name="Shape 102"/>
          <p:cNvSpPr/>
          <p:nvPr/>
        </p:nvSpPr>
        <p:spPr>
          <a:xfrm>
            <a:off x="5179981" y="2232044"/>
            <a:ext cx="3032700" cy="2676900"/>
          </a:xfrm>
          <a:prstGeom prst="rect">
            <a:avLst/>
          </a:prstGeom>
          <a:solidFill>
            <a:srgbClr val="38761D"/>
          </a:solidFill>
          <a:ln cap="flat" cmpd="sng" w="9525">
            <a:solidFill>
              <a:srgbClr val="FFFFFF"/>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spcAft>
                <a:spcPts val="0"/>
              </a:spcAft>
              <a:buNone/>
            </a:pPr>
            <a:r>
              <a:t/>
            </a:r>
            <a:endParaRPr/>
          </a:p>
        </p:txBody>
      </p:sp>
      <p:sp>
        <p:nvSpPr>
          <p:cNvPr id="103" name="Shape 103"/>
          <p:cNvSpPr/>
          <p:nvPr/>
        </p:nvSpPr>
        <p:spPr>
          <a:xfrm>
            <a:off x="5251527" y="2300532"/>
            <a:ext cx="2903400" cy="2554500"/>
          </a:xfrm>
          <a:prstGeom prst="rect">
            <a:avLst/>
          </a:prstGeom>
          <a:solidFill>
            <a:srgbClr val="FFFFFF"/>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indent="0" lvl="0" marL="0" rtl="0">
              <a:spcBef>
                <a:spcPts val="0"/>
              </a:spcBef>
              <a:spcAft>
                <a:spcPts val="0"/>
              </a:spcAft>
              <a:buNone/>
            </a:pPr>
            <a:r>
              <a:t/>
            </a:r>
            <a:endParaRPr/>
          </a:p>
        </p:txBody>
      </p:sp>
      <p:pic>
        <p:nvPicPr>
          <p:cNvPr id="104" name="Shape 104"/>
          <p:cNvPicPr preferRelativeResize="0"/>
          <p:nvPr/>
        </p:nvPicPr>
        <p:blipFill>
          <a:blip r:embed="rId6">
            <a:alphaModFix/>
          </a:blip>
          <a:stretch>
            <a:fillRect/>
          </a:stretch>
        </p:blipFill>
        <p:spPr>
          <a:xfrm>
            <a:off x="5288337" y="2334312"/>
            <a:ext cx="2829774" cy="2472376"/>
          </a:xfrm>
          <a:prstGeom prst="rect">
            <a:avLst/>
          </a:prstGeom>
          <a:noFill/>
          <a:ln cap="flat" cmpd="sng" w="9525">
            <a:solidFill>
              <a:srgbClr val="38761D"/>
            </a:solidFill>
            <a:prstDash val="solid"/>
            <a:round/>
            <a:headEnd len="med" w="med" type="none"/>
            <a:tailEnd len="med" w="med" type="none"/>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4" name="Shape 504"/>
        <p:cNvGrpSpPr/>
        <p:nvPr/>
      </p:nvGrpSpPr>
      <p:grpSpPr>
        <a:xfrm>
          <a:off x="0" y="0"/>
          <a:ext cx="0" cy="0"/>
          <a:chOff x="0" y="0"/>
          <a:chExt cx="0" cy="0"/>
        </a:xfrm>
      </p:grpSpPr>
      <p:sp>
        <p:nvSpPr>
          <p:cNvPr id="505" name="Shape 505"/>
          <p:cNvSpPr txBox="1"/>
          <p:nvPr>
            <p:ph type="title"/>
          </p:nvPr>
        </p:nvSpPr>
        <p:spPr>
          <a:xfrm>
            <a:off x="1031425" y="618725"/>
            <a:ext cx="7081200" cy="539100"/>
          </a:xfrm>
          <a:prstGeom prst="rect">
            <a:avLst/>
          </a:prstGeom>
        </p:spPr>
        <p:txBody>
          <a:bodyPr anchorCtr="0" anchor="t" bIns="91425" lIns="91425" rIns="91425" wrap="square" tIns="91425">
            <a:noAutofit/>
          </a:bodyPr>
          <a:lstStyle/>
          <a:p>
            <a:pPr indent="0" lvl="0" marL="0">
              <a:spcBef>
                <a:spcPts val="0"/>
              </a:spcBef>
              <a:spcAft>
                <a:spcPts val="0"/>
              </a:spcAft>
              <a:buNone/>
            </a:pPr>
            <a:r>
              <a:rPr lang="en"/>
              <a:t>Appendix B: Detailed breakdown of costs</a:t>
            </a:r>
            <a:endParaRPr/>
          </a:p>
        </p:txBody>
      </p:sp>
      <p:graphicFrame>
        <p:nvGraphicFramePr>
          <p:cNvPr id="506" name="Shape 506"/>
          <p:cNvGraphicFramePr/>
          <p:nvPr/>
        </p:nvGraphicFramePr>
        <p:xfrm>
          <a:off x="427900" y="986480"/>
          <a:ext cx="3000000" cy="3000000"/>
        </p:xfrm>
        <a:graphic>
          <a:graphicData uri="http://schemas.openxmlformats.org/drawingml/2006/table">
            <a:tbl>
              <a:tblPr>
                <a:noFill/>
                <a:tableStyleId>{AE1C516A-12A2-4C13-8123-A979383A7803}</a:tableStyleId>
              </a:tblPr>
              <a:tblGrid>
                <a:gridCol w="3115900"/>
                <a:gridCol w="1688175"/>
                <a:gridCol w="3484175"/>
              </a:tblGrid>
              <a:tr h="1732750">
                <a:tc>
                  <a:txBody>
                    <a:bodyPr>
                      <a:noAutofit/>
                    </a:bodyPr>
                    <a:lstStyle/>
                    <a:p>
                      <a:pPr indent="0" lvl="0" marL="0" rtl="0">
                        <a:spcBef>
                          <a:spcPts val="0"/>
                        </a:spcBef>
                        <a:spcAft>
                          <a:spcPts val="0"/>
                        </a:spcAft>
                        <a:buNone/>
                      </a:pPr>
                      <a:r>
                        <a:rPr lang="en" sz="1700">
                          <a:latin typeface="Raleway"/>
                          <a:ea typeface="Raleway"/>
                          <a:cs typeface="Raleway"/>
                          <a:sym typeface="Raleway"/>
                        </a:rPr>
                        <a:t>App Development  </a:t>
                      </a:r>
                      <a:endParaRPr sz="1700">
                        <a:latin typeface="Raleway"/>
                        <a:ea typeface="Raleway"/>
                        <a:cs typeface="Raleway"/>
                        <a:sym typeface="Raleway"/>
                      </a:endParaRPr>
                    </a:p>
                    <a:p>
                      <a:pPr indent="0" lvl="0" marL="0" rtl="0">
                        <a:spcBef>
                          <a:spcPts val="0"/>
                        </a:spcBef>
                        <a:spcAft>
                          <a:spcPts val="0"/>
                        </a:spcAft>
                        <a:buNone/>
                      </a:pPr>
                      <a:r>
                        <a:t/>
                      </a:r>
                      <a:endParaRPr sz="1700">
                        <a:latin typeface="Raleway"/>
                        <a:ea typeface="Raleway"/>
                        <a:cs typeface="Raleway"/>
                        <a:sym typeface="Raleway"/>
                      </a:endParaRPr>
                    </a:p>
                  </a:txBody>
                  <a:tcPr marT="91425" marB="91425" marR="91425" marL="91425">
                    <a:lnL cap="flat" cmpd="sng" w="38100">
                      <a:solidFill>
                        <a:srgbClr val="000000"/>
                      </a:solidFill>
                      <a:prstDash val="solid"/>
                      <a:round/>
                      <a:headEnd len="med" w="med" type="none"/>
                      <a:tailEnd len="med" w="med" type="none"/>
                    </a:lnL>
                    <a:lnR cap="flat" cmpd="sng" w="38100">
                      <a:solidFill>
                        <a:srgbClr val="000000"/>
                      </a:solidFill>
                      <a:prstDash val="solid"/>
                      <a:round/>
                      <a:headEnd len="med" w="med" type="none"/>
                      <a:tailEnd len="med" w="med" type="none"/>
                    </a:lnR>
                    <a:lnT cap="flat" cmpd="sng" w="38100">
                      <a:solidFill>
                        <a:srgbClr val="000000"/>
                      </a:solidFill>
                      <a:prstDash val="solid"/>
                      <a:round/>
                      <a:headEnd len="med" w="med" type="none"/>
                      <a:tailEnd len="med" w="med" type="none"/>
                    </a:lnT>
                    <a:lnB cap="flat" cmpd="sng" w="38100">
                      <a:solidFill>
                        <a:srgbClr val="000000"/>
                      </a:solidFill>
                      <a:prstDash val="solid"/>
                      <a:round/>
                      <a:headEnd len="med" w="med" type="none"/>
                      <a:tailEnd len="med" w="med" type="none"/>
                    </a:lnB>
                  </a:tcPr>
                </a:tc>
                <a:tc>
                  <a:txBody>
                    <a:bodyPr>
                      <a:noAutofit/>
                    </a:bodyPr>
                    <a:lstStyle/>
                    <a:p>
                      <a:pPr indent="0" lvl="0" marL="0" rtl="0">
                        <a:spcBef>
                          <a:spcPts val="0"/>
                        </a:spcBef>
                        <a:spcAft>
                          <a:spcPts val="0"/>
                        </a:spcAft>
                        <a:buNone/>
                      </a:pPr>
                      <a:r>
                        <a:rPr lang="en" sz="1700">
                          <a:latin typeface="Raleway"/>
                          <a:ea typeface="Raleway"/>
                          <a:cs typeface="Raleway"/>
                          <a:sym typeface="Raleway"/>
                        </a:rPr>
                        <a:t>$275,000</a:t>
                      </a:r>
                      <a:endParaRPr sz="1700">
                        <a:latin typeface="Raleway"/>
                        <a:ea typeface="Raleway"/>
                        <a:cs typeface="Raleway"/>
                        <a:sym typeface="Raleway"/>
                      </a:endParaRPr>
                    </a:p>
                  </a:txBody>
                  <a:tcPr marT="91425" marB="91425" marR="91425" marL="91425">
                    <a:lnL cap="flat" cmpd="sng" w="38100">
                      <a:solidFill>
                        <a:srgbClr val="000000"/>
                      </a:solidFill>
                      <a:prstDash val="solid"/>
                      <a:round/>
                      <a:headEnd len="med" w="med" type="none"/>
                      <a:tailEnd len="med" w="med" type="none"/>
                    </a:lnL>
                    <a:lnR cap="flat" cmpd="sng" w="38100">
                      <a:solidFill>
                        <a:srgbClr val="000000"/>
                      </a:solidFill>
                      <a:prstDash val="solid"/>
                      <a:round/>
                      <a:headEnd len="med" w="med" type="none"/>
                      <a:tailEnd len="med" w="med" type="none"/>
                    </a:lnR>
                    <a:lnT cap="flat" cmpd="sng" w="38100">
                      <a:solidFill>
                        <a:srgbClr val="000000"/>
                      </a:solidFill>
                      <a:prstDash val="solid"/>
                      <a:round/>
                      <a:headEnd len="med" w="med" type="none"/>
                      <a:tailEnd len="med" w="med" type="none"/>
                    </a:lnT>
                    <a:lnB cap="flat" cmpd="sng" w="38100">
                      <a:solidFill>
                        <a:srgbClr val="000000"/>
                      </a:solidFill>
                      <a:prstDash val="solid"/>
                      <a:round/>
                      <a:headEnd len="med" w="med" type="none"/>
                      <a:tailEnd len="med" w="med" type="none"/>
                    </a:lnB>
                  </a:tcPr>
                </a:tc>
                <a:tc>
                  <a:txBody>
                    <a:bodyPr>
                      <a:noAutofit/>
                    </a:bodyPr>
                    <a:lstStyle/>
                    <a:p>
                      <a:pPr indent="-304800" lvl="0" marL="457200" rtl="0">
                        <a:spcBef>
                          <a:spcPts val="0"/>
                        </a:spcBef>
                        <a:spcAft>
                          <a:spcPts val="0"/>
                        </a:spcAft>
                        <a:buSzPts val="1200"/>
                        <a:buFont typeface="Raleway"/>
                        <a:buChar char="●"/>
                      </a:pPr>
                      <a:r>
                        <a:rPr lang="en" sz="1200">
                          <a:latin typeface="Raleway"/>
                          <a:ea typeface="Raleway"/>
                          <a:cs typeface="Raleway"/>
                          <a:sym typeface="Raleway"/>
                        </a:rPr>
                        <a:t>500 hours design</a:t>
                      </a:r>
                      <a:endParaRPr sz="1200">
                        <a:latin typeface="Raleway"/>
                        <a:ea typeface="Raleway"/>
                        <a:cs typeface="Raleway"/>
                        <a:sym typeface="Raleway"/>
                      </a:endParaRPr>
                    </a:p>
                    <a:p>
                      <a:pPr indent="-304800" lvl="0" marL="457200" rtl="0">
                        <a:spcBef>
                          <a:spcPts val="0"/>
                        </a:spcBef>
                        <a:spcAft>
                          <a:spcPts val="0"/>
                        </a:spcAft>
                        <a:buSzPts val="1200"/>
                        <a:buFont typeface="Raleway"/>
                        <a:buChar char="●"/>
                      </a:pPr>
                      <a:r>
                        <a:rPr lang="en" sz="1200">
                          <a:latin typeface="Raleway"/>
                          <a:ea typeface="Raleway"/>
                          <a:cs typeface="Raleway"/>
                          <a:sym typeface="Raleway"/>
                        </a:rPr>
                        <a:t>3000 hours (mobile backend/BaaS)</a:t>
                      </a:r>
                      <a:endParaRPr sz="1200">
                        <a:latin typeface="Raleway"/>
                        <a:ea typeface="Raleway"/>
                        <a:cs typeface="Raleway"/>
                        <a:sym typeface="Raleway"/>
                      </a:endParaRPr>
                    </a:p>
                    <a:p>
                      <a:pPr indent="-304800" lvl="0" marL="457200" rtl="0">
                        <a:spcBef>
                          <a:spcPts val="0"/>
                        </a:spcBef>
                        <a:spcAft>
                          <a:spcPts val="0"/>
                        </a:spcAft>
                        <a:buSzPts val="1200"/>
                        <a:buFont typeface="Raleway"/>
                        <a:buChar char="●"/>
                      </a:pPr>
                      <a:r>
                        <a:rPr lang="en" sz="1200">
                          <a:latin typeface="Raleway"/>
                          <a:ea typeface="Raleway"/>
                          <a:cs typeface="Raleway"/>
                          <a:sym typeface="Raleway"/>
                        </a:rPr>
                        <a:t>Integration with 3rd party services</a:t>
                      </a:r>
                      <a:endParaRPr sz="1200">
                        <a:latin typeface="Raleway"/>
                        <a:ea typeface="Raleway"/>
                        <a:cs typeface="Raleway"/>
                        <a:sym typeface="Raleway"/>
                      </a:endParaRPr>
                    </a:p>
                    <a:p>
                      <a:pPr indent="-304800" lvl="0" marL="457200" rtl="0">
                        <a:spcBef>
                          <a:spcPts val="0"/>
                        </a:spcBef>
                        <a:spcAft>
                          <a:spcPts val="0"/>
                        </a:spcAft>
                        <a:buSzPts val="1200"/>
                        <a:buFont typeface="Raleway"/>
                        <a:buChar char="●"/>
                      </a:pPr>
                      <a:r>
                        <a:rPr lang="en" sz="1200">
                          <a:latin typeface="Raleway"/>
                          <a:ea typeface="Raleway"/>
                          <a:cs typeface="Raleway"/>
                          <a:sym typeface="Raleway"/>
                        </a:rPr>
                        <a:t>Advanced Filters</a:t>
                      </a:r>
                      <a:endParaRPr sz="1200">
                        <a:latin typeface="Raleway"/>
                        <a:ea typeface="Raleway"/>
                        <a:cs typeface="Raleway"/>
                        <a:sym typeface="Raleway"/>
                      </a:endParaRPr>
                    </a:p>
                    <a:p>
                      <a:pPr indent="-304800" lvl="0" marL="457200" rtl="0">
                        <a:spcBef>
                          <a:spcPts val="0"/>
                        </a:spcBef>
                        <a:spcAft>
                          <a:spcPts val="0"/>
                        </a:spcAft>
                        <a:buSzPts val="1200"/>
                        <a:buFont typeface="Raleway"/>
                        <a:buChar char="●"/>
                      </a:pPr>
                      <a:r>
                        <a:rPr lang="en" sz="1200">
                          <a:latin typeface="Raleway"/>
                          <a:ea typeface="Raleway"/>
                          <a:cs typeface="Raleway"/>
                          <a:sym typeface="Raleway"/>
                        </a:rPr>
                        <a:t>Map View</a:t>
                      </a:r>
                      <a:endParaRPr sz="1200">
                        <a:latin typeface="Raleway"/>
                        <a:ea typeface="Raleway"/>
                        <a:cs typeface="Raleway"/>
                        <a:sym typeface="Raleway"/>
                      </a:endParaRPr>
                    </a:p>
                    <a:p>
                      <a:pPr indent="-304800" lvl="0" marL="457200" rtl="0">
                        <a:spcBef>
                          <a:spcPts val="0"/>
                        </a:spcBef>
                        <a:spcAft>
                          <a:spcPts val="0"/>
                        </a:spcAft>
                        <a:buSzPts val="1200"/>
                        <a:buFont typeface="Raleway"/>
                        <a:buChar char="●"/>
                      </a:pPr>
                      <a:r>
                        <a:rPr lang="en" sz="1200">
                          <a:latin typeface="Raleway"/>
                          <a:ea typeface="Raleway"/>
                          <a:cs typeface="Raleway"/>
                          <a:sym typeface="Raleway"/>
                        </a:rPr>
                        <a:t>Detailed Property View</a:t>
                      </a:r>
                      <a:endParaRPr sz="1200">
                        <a:latin typeface="Raleway"/>
                        <a:ea typeface="Raleway"/>
                        <a:cs typeface="Raleway"/>
                        <a:sym typeface="Raleway"/>
                      </a:endParaRPr>
                    </a:p>
                    <a:p>
                      <a:pPr indent="-304800" lvl="0" marL="457200" rtl="0">
                        <a:spcBef>
                          <a:spcPts val="0"/>
                        </a:spcBef>
                        <a:spcAft>
                          <a:spcPts val="0"/>
                        </a:spcAft>
                        <a:buSzPts val="1200"/>
                        <a:buFont typeface="Raleway"/>
                        <a:buChar char="●"/>
                      </a:pPr>
                      <a:r>
                        <a:rPr lang="en" sz="1200">
                          <a:latin typeface="Raleway"/>
                          <a:ea typeface="Raleway"/>
                          <a:cs typeface="Raleway"/>
                          <a:sym typeface="Raleway"/>
                        </a:rPr>
                        <a:t>UI/UX</a:t>
                      </a:r>
                      <a:endParaRPr sz="1200">
                        <a:latin typeface="Raleway"/>
                        <a:ea typeface="Raleway"/>
                        <a:cs typeface="Raleway"/>
                        <a:sym typeface="Raleway"/>
                      </a:endParaRPr>
                    </a:p>
                    <a:p>
                      <a:pPr indent="-304800" lvl="0" marL="457200" rtl="0">
                        <a:spcBef>
                          <a:spcPts val="0"/>
                        </a:spcBef>
                        <a:spcAft>
                          <a:spcPts val="0"/>
                        </a:spcAft>
                        <a:buSzPts val="1200"/>
                        <a:buFont typeface="Raleway"/>
                        <a:buChar char="●"/>
                      </a:pPr>
                      <a:r>
                        <a:rPr lang="en" sz="1200">
                          <a:latin typeface="Raleway"/>
                          <a:ea typeface="Raleway"/>
                          <a:cs typeface="Raleway"/>
                          <a:sym typeface="Raleway"/>
                        </a:rPr>
                        <a:t>Comprehensive backend with multiple database types</a:t>
                      </a:r>
                      <a:endParaRPr sz="1200">
                        <a:latin typeface="Raleway"/>
                        <a:ea typeface="Raleway"/>
                        <a:cs typeface="Raleway"/>
                        <a:sym typeface="Raleway"/>
                      </a:endParaRPr>
                    </a:p>
                  </a:txBody>
                  <a:tcPr marT="91425" marB="91425" marR="91425" marL="91425">
                    <a:lnL cap="flat" cmpd="sng" w="38100">
                      <a:solidFill>
                        <a:srgbClr val="000000"/>
                      </a:solidFill>
                      <a:prstDash val="solid"/>
                      <a:round/>
                      <a:headEnd len="med" w="med" type="none"/>
                      <a:tailEnd len="med" w="med" type="none"/>
                    </a:lnL>
                    <a:lnR cap="flat" cmpd="sng" w="38100">
                      <a:solidFill>
                        <a:srgbClr val="000000"/>
                      </a:solidFill>
                      <a:prstDash val="solid"/>
                      <a:round/>
                      <a:headEnd len="med" w="med" type="none"/>
                      <a:tailEnd len="med" w="med" type="none"/>
                    </a:lnR>
                    <a:lnT cap="flat" cmpd="sng" w="38100">
                      <a:solidFill>
                        <a:srgbClr val="000000"/>
                      </a:solidFill>
                      <a:prstDash val="solid"/>
                      <a:round/>
                      <a:headEnd len="med" w="med" type="none"/>
                      <a:tailEnd len="med" w="med" type="none"/>
                    </a:lnT>
                    <a:lnB cap="flat" cmpd="sng" w="38100">
                      <a:solidFill>
                        <a:srgbClr val="000000"/>
                      </a:solidFill>
                      <a:prstDash val="solid"/>
                      <a:round/>
                      <a:headEnd len="med" w="med" type="none"/>
                      <a:tailEnd len="med" w="med" type="none"/>
                    </a:lnB>
                  </a:tcPr>
                </a:tc>
              </a:tr>
              <a:tr h="1634250">
                <a:tc>
                  <a:txBody>
                    <a:bodyPr>
                      <a:noAutofit/>
                    </a:bodyPr>
                    <a:lstStyle/>
                    <a:p>
                      <a:pPr indent="0" lvl="0" marL="0" rtl="0">
                        <a:spcBef>
                          <a:spcPts val="0"/>
                        </a:spcBef>
                        <a:spcAft>
                          <a:spcPts val="0"/>
                        </a:spcAft>
                        <a:buNone/>
                      </a:pPr>
                      <a:r>
                        <a:rPr lang="en" sz="1700">
                          <a:latin typeface="Raleway"/>
                          <a:ea typeface="Raleway"/>
                          <a:cs typeface="Raleway"/>
                          <a:sym typeface="Raleway"/>
                        </a:rPr>
                        <a:t>Marketing - 18 months</a:t>
                      </a:r>
                      <a:endParaRPr sz="1700">
                        <a:latin typeface="Raleway"/>
                        <a:ea typeface="Raleway"/>
                        <a:cs typeface="Raleway"/>
                        <a:sym typeface="Raleway"/>
                      </a:endParaRPr>
                    </a:p>
                  </a:txBody>
                  <a:tcPr marT="91425" marB="91425" marR="91425" marL="91425">
                    <a:lnL cap="flat" cmpd="sng" w="38100">
                      <a:solidFill>
                        <a:srgbClr val="000000"/>
                      </a:solidFill>
                      <a:prstDash val="solid"/>
                      <a:round/>
                      <a:headEnd len="med" w="med" type="none"/>
                      <a:tailEnd len="med" w="med" type="none"/>
                    </a:lnL>
                    <a:lnR cap="flat" cmpd="sng" w="38100">
                      <a:solidFill>
                        <a:srgbClr val="000000"/>
                      </a:solidFill>
                      <a:prstDash val="solid"/>
                      <a:round/>
                      <a:headEnd len="med" w="med" type="none"/>
                      <a:tailEnd len="med" w="med" type="none"/>
                    </a:lnR>
                    <a:lnT cap="flat" cmpd="sng" w="38100">
                      <a:solidFill>
                        <a:srgbClr val="000000"/>
                      </a:solidFill>
                      <a:prstDash val="solid"/>
                      <a:round/>
                      <a:headEnd len="med" w="med" type="none"/>
                      <a:tailEnd len="med" w="med" type="none"/>
                    </a:lnT>
                    <a:lnB cap="flat" cmpd="sng" w="38100">
                      <a:solidFill>
                        <a:srgbClr val="000000"/>
                      </a:solidFill>
                      <a:prstDash val="solid"/>
                      <a:round/>
                      <a:headEnd len="med" w="med" type="none"/>
                      <a:tailEnd len="med" w="med" type="none"/>
                    </a:lnB>
                  </a:tcPr>
                </a:tc>
                <a:tc>
                  <a:txBody>
                    <a:bodyPr>
                      <a:noAutofit/>
                    </a:bodyPr>
                    <a:lstStyle/>
                    <a:p>
                      <a:pPr indent="0" lvl="0" marL="0" rtl="0">
                        <a:spcBef>
                          <a:spcPts val="0"/>
                        </a:spcBef>
                        <a:spcAft>
                          <a:spcPts val="0"/>
                        </a:spcAft>
                        <a:buNone/>
                      </a:pPr>
                      <a:r>
                        <a:rPr lang="en" sz="1700">
                          <a:latin typeface="Raleway"/>
                          <a:ea typeface="Raleway"/>
                          <a:cs typeface="Raleway"/>
                          <a:sym typeface="Raleway"/>
                        </a:rPr>
                        <a:t>$125,000</a:t>
                      </a:r>
                      <a:endParaRPr sz="1700">
                        <a:latin typeface="Raleway"/>
                        <a:ea typeface="Raleway"/>
                        <a:cs typeface="Raleway"/>
                        <a:sym typeface="Raleway"/>
                      </a:endParaRPr>
                    </a:p>
                  </a:txBody>
                  <a:tcPr marT="91425" marB="91425" marR="91425" marL="91425">
                    <a:lnL cap="flat" cmpd="sng" w="38100">
                      <a:solidFill>
                        <a:srgbClr val="000000"/>
                      </a:solidFill>
                      <a:prstDash val="solid"/>
                      <a:round/>
                      <a:headEnd len="med" w="med" type="none"/>
                      <a:tailEnd len="med" w="med" type="none"/>
                    </a:lnL>
                    <a:lnR cap="flat" cmpd="sng" w="38100">
                      <a:solidFill>
                        <a:srgbClr val="000000"/>
                      </a:solidFill>
                      <a:prstDash val="solid"/>
                      <a:round/>
                      <a:headEnd len="med" w="med" type="none"/>
                      <a:tailEnd len="med" w="med" type="none"/>
                    </a:lnR>
                    <a:lnT cap="flat" cmpd="sng" w="38100">
                      <a:solidFill>
                        <a:srgbClr val="000000"/>
                      </a:solidFill>
                      <a:prstDash val="solid"/>
                      <a:round/>
                      <a:headEnd len="med" w="med" type="none"/>
                      <a:tailEnd len="med" w="med" type="none"/>
                    </a:lnT>
                    <a:lnB cap="flat" cmpd="sng" w="38100">
                      <a:solidFill>
                        <a:srgbClr val="000000"/>
                      </a:solidFill>
                      <a:prstDash val="solid"/>
                      <a:round/>
                      <a:headEnd len="med" w="med" type="none"/>
                      <a:tailEnd len="med" w="med" type="none"/>
                    </a:lnB>
                  </a:tcPr>
                </a:tc>
                <a:tc>
                  <a:txBody>
                    <a:bodyPr>
                      <a:noAutofit/>
                    </a:bodyPr>
                    <a:lstStyle/>
                    <a:p>
                      <a:pPr indent="-304800" lvl="0" marL="457200" rtl="0">
                        <a:spcBef>
                          <a:spcPts val="0"/>
                        </a:spcBef>
                        <a:spcAft>
                          <a:spcPts val="0"/>
                        </a:spcAft>
                        <a:buSzPts val="1200"/>
                        <a:buFont typeface="Raleway"/>
                        <a:buChar char="●"/>
                      </a:pPr>
                      <a:r>
                        <a:rPr lang="en" sz="1200">
                          <a:latin typeface="Raleway"/>
                          <a:ea typeface="Raleway"/>
                          <a:cs typeface="Raleway"/>
                          <a:sym typeface="Raleway"/>
                        </a:rPr>
                        <a:t>Social Media - $4000/ month = $72,000</a:t>
                      </a:r>
                      <a:endParaRPr sz="1200">
                        <a:latin typeface="Raleway"/>
                        <a:ea typeface="Raleway"/>
                        <a:cs typeface="Raleway"/>
                        <a:sym typeface="Raleway"/>
                      </a:endParaRPr>
                    </a:p>
                    <a:p>
                      <a:pPr indent="0" lvl="0" marL="0" rtl="0">
                        <a:spcBef>
                          <a:spcPts val="0"/>
                        </a:spcBef>
                        <a:spcAft>
                          <a:spcPts val="0"/>
                        </a:spcAft>
                        <a:buNone/>
                      </a:pPr>
                      <a:r>
                        <a:rPr lang="en" sz="1200">
                          <a:latin typeface="Raleway"/>
                          <a:ea typeface="Raleway"/>
                          <a:cs typeface="Raleway"/>
                          <a:sym typeface="Raleway"/>
                        </a:rPr>
                        <a:t>           Instagram sponsored ads        $6.58 CPM </a:t>
                      </a:r>
                      <a:endParaRPr sz="1200">
                        <a:latin typeface="Raleway"/>
                        <a:ea typeface="Raleway"/>
                        <a:cs typeface="Raleway"/>
                        <a:sym typeface="Raleway"/>
                      </a:endParaRPr>
                    </a:p>
                    <a:p>
                      <a:pPr indent="0" lvl="0" marL="0" rtl="0">
                        <a:spcBef>
                          <a:spcPts val="0"/>
                        </a:spcBef>
                        <a:spcAft>
                          <a:spcPts val="0"/>
                        </a:spcAft>
                        <a:buNone/>
                      </a:pPr>
                      <a:r>
                        <a:rPr lang="en" sz="1200">
                          <a:latin typeface="Raleway"/>
                          <a:ea typeface="Raleway"/>
                          <a:cs typeface="Raleway"/>
                          <a:sym typeface="Raleway"/>
                        </a:rPr>
                        <a:t>           Influencer “takeover”</a:t>
                      </a:r>
                      <a:endParaRPr sz="1200">
                        <a:latin typeface="Raleway"/>
                        <a:ea typeface="Raleway"/>
                        <a:cs typeface="Raleway"/>
                        <a:sym typeface="Raleway"/>
                      </a:endParaRPr>
                    </a:p>
                    <a:p>
                      <a:pPr indent="0" lvl="0" marL="0" rtl="0">
                        <a:spcBef>
                          <a:spcPts val="0"/>
                        </a:spcBef>
                        <a:spcAft>
                          <a:spcPts val="0"/>
                        </a:spcAft>
                        <a:buNone/>
                      </a:pPr>
                      <a:r>
                        <a:rPr lang="en" sz="1200">
                          <a:latin typeface="Raleway"/>
                          <a:ea typeface="Raleway"/>
                          <a:cs typeface="Raleway"/>
                          <a:sym typeface="Raleway"/>
                        </a:rPr>
                        <a:t>           Pay influencer to post</a:t>
                      </a:r>
                      <a:endParaRPr sz="1200">
                        <a:latin typeface="Raleway"/>
                        <a:ea typeface="Raleway"/>
                        <a:cs typeface="Raleway"/>
                        <a:sym typeface="Raleway"/>
                      </a:endParaRPr>
                    </a:p>
                    <a:p>
                      <a:pPr indent="0" lvl="0" marL="0">
                        <a:spcBef>
                          <a:spcPts val="0"/>
                        </a:spcBef>
                        <a:spcAft>
                          <a:spcPts val="0"/>
                        </a:spcAft>
                        <a:buNone/>
                      </a:pPr>
                      <a:r>
                        <a:rPr lang="en" sz="1200">
                          <a:latin typeface="Raleway"/>
                          <a:ea typeface="Raleway"/>
                          <a:cs typeface="Raleway"/>
                          <a:sym typeface="Raleway"/>
                        </a:rPr>
                        <a:t>           Tag</a:t>
                      </a:r>
                      <a:endParaRPr sz="1200">
                        <a:latin typeface="Raleway"/>
                        <a:ea typeface="Raleway"/>
                        <a:cs typeface="Raleway"/>
                        <a:sym typeface="Raleway"/>
                      </a:endParaRPr>
                    </a:p>
                    <a:p>
                      <a:pPr indent="-304800" lvl="0" marL="457200" rtl="0">
                        <a:spcBef>
                          <a:spcPts val="0"/>
                        </a:spcBef>
                        <a:spcAft>
                          <a:spcPts val="0"/>
                        </a:spcAft>
                        <a:buSzPts val="1200"/>
                        <a:buFont typeface="Raleway"/>
                        <a:buChar char="●"/>
                      </a:pPr>
                      <a:r>
                        <a:rPr lang="en" sz="1200">
                          <a:latin typeface="Raleway"/>
                          <a:ea typeface="Raleway"/>
                          <a:cs typeface="Raleway"/>
                          <a:sym typeface="Raleway"/>
                        </a:rPr>
                        <a:t>Sticker - $1050 for 200,000</a:t>
                      </a:r>
                      <a:endParaRPr sz="1200">
                        <a:latin typeface="Raleway"/>
                        <a:ea typeface="Raleway"/>
                        <a:cs typeface="Raleway"/>
                        <a:sym typeface="Raleway"/>
                      </a:endParaRPr>
                    </a:p>
                    <a:p>
                      <a:pPr indent="-304800" lvl="0" marL="457200" rtl="0">
                        <a:spcBef>
                          <a:spcPts val="0"/>
                        </a:spcBef>
                        <a:spcAft>
                          <a:spcPts val="0"/>
                        </a:spcAft>
                        <a:buSzPts val="1200"/>
                        <a:buFont typeface="Raleway"/>
                        <a:buChar char="●"/>
                      </a:pPr>
                      <a:r>
                        <a:rPr lang="en" sz="1200">
                          <a:latin typeface="Raleway"/>
                          <a:ea typeface="Raleway"/>
                          <a:cs typeface="Raleway"/>
                          <a:sym typeface="Raleway"/>
                        </a:rPr>
                        <a:t>Gift Card Giveaway</a:t>
                      </a:r>
                      <a:endParaRPr sz="1200">
                        <a:latin typeface="Raleway"/>
                        <a:ea typeface="Raleway"/>
                        <a:cs typeface="Raleway"/>
                        <a:sym typeface="Raleway"/>
                      </a:endParaRPr>
                    </a:p>
                    <a:p>
                      <a:pPr indent="-304800" lvl="0" marL="457200">
                        <a:spcBef>
                          <a:spcPts val="0"/>
                        </a:spcBef>
                        <a:spcAft>
                          <a:spcPts val="0"/>
                        </a:spcAft>
                        <a:buSzPts val="1200"/>
                        <a:buFont typeface="Raleway"/>
                        <a:buChar char="●"/>
                      </a:pPr>
                      <a:r>
                        <a:rPr lang="en" sz="1200">
                          <a:latin typeface="Raleway"/>
                          <a:ea typeface="Raleway"/>
                          <a:cs typeface="Raleway"/>
                          <a:sym typeface="Raleway"/>
                        </a:rPr>
                        <a:t>Menu Scramble </a:t>
                      </a:r>
                      <a:endParaRPr sz="1200">
                        <a:latin typeface="Raleway"/>
                        <a:ea typeface="Raleway"/>
                        <a:cs typeface="Raleway"/>
                        <a:sym typeface="Raleway"/>
                      </a:endParaRPr>
                    </a:p>
                    <a:p>
                      <a:pPr indent="0" lvl="0" marL="0" rtl="0">
                        <a:spcBef>
                          <a:spcPts val="0"/>
                        </a:spcBef>
                        <a:spcAft>
                          <a:spcPts val="0"/>
                        </a:spcAft>
                        <a:buNone/>
                      </a:pPr>
                      <a:r>
                        <a:t/>
                      </a:r>
                      <a:endParaRPr sz="1200">
                        <a:latin typeface="Raleway"/>
                        <a:ea typeface="Raleway"/>
                        <a:cs typeface="Raleway"/>
                        <a:sym typeface="Raleway"/>
                      </a:endParaRPr>
                    </a:p>
                  </a:txBody>
                  <a:tcPr marT="91425" marB="91425" marR="91425" marL="91425">
                    <a:lnL cap="flat" cmpd="sng" w="38100">
                      <a:solidFill>
                        <a:srgbClr val="000000"/>
                      </a:solidFill>
                      <a:prstDash val="solid"/>
                      <a:round/>
                      <a:headEnd len="med" w="med" type="none"/>
                      <a:tailEnd len="med" w="med" type="none"/>
                    </a:lnL>
                    <a:lnR cap="flat" cmpd="sng" w="38100">
                      <a:solidFill>
                        <a:srgbClr val="000000"/>
                      </a:solidFill>
                      <a:prstDash val="solid"/>
                      <a:round/>
                      <a:headEnd len="med" w="med" type="none"/>
                      <a:tailEnd len="med" w="med" type="none"/>
                    </a:lnR>
                    <a:lnT cap="flat" cmpd="sng" w="38100">
                      <a:solidFill>
                        <a:srgbClr val="000000"/>
                      </a:solidFill>
                      <a:prstDash val="solid"/>
                      <a:round/>
                      <a:headEnd len="med" w="med" type="none"/>
                      <a:tailEnd len="med" w="med" type="none"/>
                    </a:lnT>
                    <a:lnB cap="flat" cmpd="sng" w="38100">
                      <a:solidFill>
                        <a:srgbClr val="000000"/>
                      </a:solidFill>
                      <a:prstDash val="solid"/>
                      <a:round/>
                      <a:headEnd len="med" w="med" type="none"/>
                      <a:tailEnd len="med" w="med" type="none"/>
                    </a:lnB>
                  </a:tcPr>
                </a:tc>
              </a:tr>
            </a:tbl>
          </a:graphicData>
        </a:graphic>
      </p:graphicFrame>
      <p:grpSp>
        <p:nvGrpSpPr>
          <p:cNvPr id="507" name="Shape 507"/>
          <p:cNvGrpSpPr/>
          <p:nvPr/>
        </p:nvGrpSpPr>
        <p:grpSpPr>
          <a:xfrm>
            <a:off x="4373862" y="74284"/>
            <a:ext cx="396328" cy="295436"/>
            <a:chOff x="4610450" y="3703750"/>
            <a:chExt cx="453050" cy="332175"/>
          </a:xfrm>
        </p:grpSpPr>
        <p:sp>
          <p:nvSpPr>
            <p:cNvPr id="508" name="Shape 508"/>
            <p:cNvSpPr/>
            <p:nvPr/>
          </p:nvSpPr>
          <p:spPr>
            <a:xfrm>
              <a:off x="4610450" y="3703750"/>
              <a:ext cx="453050" cy="332175"/>
            </a:xfrm>
            <a:custGeom>
              <a:pathLst>
                <a:path extrusionOk="0" h="13287" w="18122">
                  <a:moveTo>
                    <a:pt x="366" y="0"/>
                  </a:moveTo>
                  <a:lnTo>
                    <a:pt x="293" y="49"/>
                  </a:lnTo>
                  <a:lnTo>
                    <a:pt x="195" y="74"/>
                  </a:lnTo>
                  <a:lnTo>
                    <a:pt x="122" y="147"/>
                  </a:lnTo>
                  <a:lnTo>
                    <a:pt x="73" y="220"/>
                  </a:lnTo>
                  <a:lnTo>
                    <a:pt x="25" y="293"/>
                  </a:lnTo>
                  <a:lnTo>
                    <a:pt x="0" y="391"/>
                  </a:lnTo>
                  <a:lnTo>
                    <a:pt x="0" y="489"/>
                  </a:lnTo>
                  <a:lnTo>
                    <a:pt x="0" y="12798"/>
                  </a:lnTo>
                  <a:lnTo>
                    <a:pt x="0" y="12896"/>
                  </a:lnTo>
                  <a:lnTo>
                    <a:pt x="25" y="12993"/>
                  </a:lnTo>
                  <a:lnTo>
                    <a:pt x="73" y="13067"/>
                  </a:lnTo>
                  <a:lnTo>
                    <a:pt x="122" y="13140"/>
                  </a:lnTo>
                  <a:lnTo>
                    <a:pt x="195" y="13213"/>
                  </a:lnTo>
                  <a:lnTo>
                    <a:pt x="293" y="13238"/>
                  </a:lnTo>
                  <a:lnTo>
                    <a:pt x="366" y="13287"/>
                  </a:lnTo>
                  <a:lnTo>
                    <a:pt x="17756" y="13287"/>
                  </a:lnTo>
                  <a:lnTo>
                    <a:pt x="17829" y="13238"/>
                  </a:lnTo>
                  <a:lnTo>
                    <a:pt x="17927" y="13213"/>
                  </a:lnTo>
                  <a:lnTo>
                    <a:pt x="18000" y="13140"/>
                  </a:lnTo>
                  <a:lnTo>
                    <a:pt x="18049" y="13067"/>
                  </a:lnTo>
                  <a:lnTo>
                    <a:pt x="18098" y="12993"/>
                  </a:lnTo>
                  <a:lnTo>
                    <a:pt x="18122" y="12896"/>
                  </a:lnTo>
                  <a:lnTo>
                    <a:pt x="18122" y="12798"/>
                  </a:lnTo>
                  <a:lnTo>
                    <a:pt x="18122" y="12700"/>
                  </a:lnTo>
                  <a:lnTo>
                    <a:pt x="18098" y="12603"/>
                  </a:lnTo>
                  <a:lnTo>
                    <a:pt x="18049" y="12529"/>
                  </a:lnTo>
                  <a:lnTo>
                    <a:pt x="18000" y="12456"/>
                  </a:lnTo>
                  <a:lnTo>
                    <a:pt x="17927" y="12383"/>
                  </a:lnTo>
                  <a:lnTo>
                    <a:pt x="17829" y="12358"/>
                  </a:lnTo>
                  <a:lnTo>
                    <a:pt x="17756" y="12310"/>
                  </a:lnTo>
                  <a:lnTo>
                    <a:pt x="977" y="12310"/>
                  </a:lnTo>
                  <a:lnTo>
                    <a:pt x="977" y="489"/>
                  </a:lnTo>
                  <a:lnTo>
                    <a:pt x="953" y="391"/>
                  </a:lnTo>
                  <a:lnTo>
                    <a:pt x="928" y="293"/>
                  </a:lnTo>
                  <a:lnTo>
                    <a:pt x="879" y="220"/>
                  </a:lnTo>
                  <a:lnTo>
                    <a:pt x="830" y="147"/>
                  </a:lnTo>
                  <a:lnTo>
                    <a:pt x="757" y="74"/>
                  </a:lnTo>
                  <a:lnTo>
                    <a:pt x="660" y="49"/>
                  </a:lnTo>
                  <a:lnTo>
                    <a:pt x="586" y="0"/>
                  </a:lnTo>
                  <a:close/>
                </a:path>
              </a:pathLst>
            </a:custGeom>
            <a:solidFill>
              <a:srgbClr val="CC0000"/>
            </a:solidFill>
            <a:ln>
              <a:noFill/>
            </a:ln>
          </p:spPr>
          <p:txBody>
            <a:bodyPr anchorCtr="0" anchor="ctr" bIns="91425" lIns="91425" rIns="91425" wrap="square" tIns="91425">
              <a:noAutofit/>
            </a:bodyPr>
            <a:lstStyle/>
            <a:p>
              <a:pPr indent="0" lvl="0" marL="0">
                <a:spcBef>
                  <a:spcPts val="0"/>
                </a:spcBef>
                <a:spcAft>
                  <a:spcPts val="0"/>
                </a:spcAft>
                <a:buNone/>
              </a:pPr>
              <a:r>
                <a:t/>
              </a:r>
              <a:endParaRPr/>
            </a:p>
          </p:txBody>
        </p:sp>
        <p:sp>
          <p:nvSpPr>
            <p:cNvPr id="509" name="Shape 509"/>
            <p:cNvSpPr/>
            <p:nvPr/>
          </p:nvSpPr>
          <p:spPr>
            <a:xfrm>
              <a:off x="4642200" y="3730000"/>
              <a:ext cx="389550" cy="249150"/>
            </a:xfrm>
            <a:custGeom>
              <a:pathLst>
                <a:path extrusionOk="0" h="9966" w="15582">
                  <a:moveTo>
                    <a:pt x="14752" y="1"/>
                  </a:moveTo>
                  <a:lnTo>
                    <a:pt x="14629" y="49"/>
                  </a:lnTo>
                  <a:lnTo>
                    <a:pt x="14507" y="98"/>
                  </a:lnTo>
                  <a:lnTo>
                    <a:pt x="14410" y="196"/>
                  </a:lnTo>
                  <a:lnTo>
                    <a:pt x="14336" y="294"/>
                  </a:lnTo>
                  <a:lnTo>
                    <a:pt x="14263" y="416"/>
                  </a:lnTo>
                  <a:lnTo>
                    <a:pt x="14239" y="538"/>
                  </a:lnTo>
                  <a:lnTo>
                    <a:pt x="14214" y="684"/>
                  </a:lnTo>
                  <a:lnTo>
                    <a:pt x="14239" y="831"/>
                  </a:lnTo>
                  <a:lnTo>
                    <a:pt x="14288" y="1002"/>
                  </a:lnTo>
                  <a:lnTo>
                    <a:pt x="11308" y="4372"/>
                  </a:lnTo>
                  <a:lnTo>
                    <a:pt x="11161" y="4323"/>
                  </a:lnTo>
                  <a:lnTo>
                    <a:pt x="11015" y="4299"/>
                  </a:lnTo>
                  <a:lnTo>
                    <a:pt x="10844" y="4323"/>
                  </a:lnTo>
                  <a:lnTo>
                    <a:pt x="10087" y="3005"/>
                  </a:lnTo>
                  <a:lnTo>
                    <a:pt x="10160" y="2907"/>
                  </a:lnTo>
                  <a:lnTo>
                    <a:pt x="10209" y="2809"/>
                  </a:lnTo>
                  <a:lnTo>
                    <a:pt x="10233" y="2687"/>
                  </a:lnTo>
                  <a:lnTo>
                    <a:pt x="10233" y="2565"/>
                  </a:lnTo>
                  <a:lnTo>
                    <a:pt x="10233" y="2418"/>
                  </a:lnTo>
                  <a:lnTo>
                    <a:pt x="10184" y="2296"/>
                  </a:lnTo>
                  <a:lnTo>
                    <a:pt x="10136" y="2174"/>
                  </a:lnTo>
                  <a:lnTo>
                    <a:pt x="10038" y="2077"/>
                  </a:lnTo>
                  <a:lnTo>
                    <a:pt x="9940" y="2003"/>
                  </a:lnTo>
                  <a:lnTo>
                    <a:pt x="9818" y="1930"/>
                  </a:lnTo>
                  <a:lnTo>
                    <a:pt x="9696" y="1906"/>
                  </a:lnTo>
                  <a:lnTo>
                    <a:pt x="9549" y="1881"/>
                  </a:lnTo>
                  <a:lnTo>
                    <a:pt x="9427" y="1906"/>
                  </a:lnTo>
                  <a:lnTo>
                    <a:pt x="9281" y="1930"/>
                  </a:lnTo>
                  <a:lnTo>
                    <a:pt x="9183" y="2003"/>
                  </a:lnTo>
                  <a:lnTo>
                    <a:pt x="9085" y="2077"/>
                  </a:lnTo>
                  <a:lnTo>
                    <a:pt x="8988" y="2174"/>
                  </a:lnTo>
                  <a:lnTo>
                    <a:pt x="8939" y="2296"/>
                  </a:lnTo>
                  <a:lnTo>
                    <a:pt x="8890" y="2418"/>
                  </a:lnTo>
                  <a:lnTo>
                    <a:pt x="8866" y="2565"/>
                  </a:lnTo>
                  <a:lnTo>
                    <a:pt x="8890" y="2663"/>
                  </a:lnTo>
                  <a:lnTo>
                    <a:pt x="8914" y="2785"/>
                  </a:lnTo>
                  <a:lnTo>
                    <a:pt x="8939" y="2883"/>
                  </a:lnTo>
                  <a:lnTo>
                    <a:pt x="8988" y="2956"/>
                  </a:lnTo>
                  <a:lnTo>
                    <a:pt x="6521" y="6668"/>
                  </a:lnTo>
                  <a:lnTo>
                    <a:pt x="6399" y="6644"/>
                  </a:lnTo>
                  <a:lnTo>
                    <a:pt x="6130" y="6644"/>
                  </a:lnTo>
                  <a:lnTo>
                    <a:pt x="5959" y="6717"/>
                  </a:lnTo>
                  <a:lnTo>
                    <a:pt x="4714" y="5398"/>
                  </a:lnTo>
                  <a:lnTo>
                    <a:pt x="4763" y="5252"/>
                  </a:lnTo>
                  <a:lnTo>
                    <a:pt x="4763" y="5105"/>
                  </a:lnTo>
                  <a:lnTo>
                    <a:pt x="4763" y="4958"/>
                  </a:lnTo>
                  <a:lnTo>
                    <a:pt x="4714" y="4836"/>
                  </a:lnTo>
                  <a:lnTo>
                    <a:pt x="4665" y="4714"/>
                  </a:lnTo>
                  <a:lnTo>
                    <a:pt x="4567" y="4617"/>
                  </a:lnTo>
                  <a:lnTo>
                    <a:pt x="4470" y="4543"/>
                  </a:lnTo>
                  <a:lnTo>
                    <a:pt x="4347" y="4470"/>
                  </a:lnTo>
                  <a:lnTo>
                    <a:pt x="4225" y="4446"/>
                  </a:lnTo>
                  <a:lnTo>
                    <a:pt x="4079" y="4421"/>
                  </a:lnTo>
                  <a:lnTo>
                    <a:pt x="3957" y="4446"/>
                  </a:lnTo>
                  <a:lnTo>
                    <a:pt x="3810" y="4470"/>
                  </a:lnTo>
                  <a:lnTo>
                    <a:pt x="3712" y="4543"/>
                  </a:lnTo>
                  <a:lnTo>
                    <a:pt x="3615" y="4617"/>
                  </a:lnTo>
                  <a:lnTo>
                    <a:pt x="3517" y="4714"/>
                  </a:lnTo>
                  <a:lnTo>
                    <a:pt x="3468" y="4836"/>
                  </a:lnTo>
                  <a:lnTo>
                    <a:pt x="3419" y="4958"/>
                  </a:lnTo>
                  <a:lnTo>
                    <a:pt x="3395" y="5105"/>
                  </a:lnTo>
                  <a:lnTo>
                    <a:pt x="3419" y="5276"/>
                  </a:lnTo>
                  <a:lnTo>
                    <a:pt x="3493" y="5447"/>
                  </a:lnTo>
                  <a:lnTo>
                    <a:pt x="49" y="9574"/>
                  </a:lnTo>
                  <a:lnTo>
                    <a:pt x="0" y="9648"/>
                  </a:lnTo>
                  <a:lnTo>
                    <a:pt x="0" y="9745"/>
                  </a:lnTo>
                  <a:lnTo>
                    <a:pt x="25" y="9843"/>
                  </a:lnTo>
                  <a:lnTo>
                    <a:pt x="98" y="9916"/>
                  </a:lnTo>
                  <a:lnTo>
                    <a:pt x="171" y="9965"/>
                  </a:lnTo>
                  <a:lnTo>
                    <a:pt x="244" y="9965"/>
                  </a:lnTo>
                  <a:lnTo>
                    <a:pt x="342" y="9941"/>
                  </a:lnTo>
                  <a:lnTo>
                    <a:pt x="440" y="9892"/>
                  </a:lnTo>
                  <a:lnTo>
                    <a:pt x="3859" y="5740"/>
                  </a:lnTo>
                  <a:lnTo>
                    <a:pt x="3981" y="5789"/>
                  </a:lnTo>
                  <a:lnTo>
                    <a:pt x="4079" y="5789"/>
                  </a:lnTo>
                  <a:lnTo>
                    <a:pt x="4225" y="5764"/>
                  </a:lnTo>
                  <a:lnTo>
                    <a:pt x="4347" y="5740"/>
                  </a:lnTo>
                  <a:lnTo>
                    <a:pt x="5642" y="7083"/>
                  </a:lnTo>
                  <a:lnTo>
                    <a:pt x="5617" y="7205"/>
                  </a:lnTo>
                  <a:lnTo>
                    <a:pt x="5617" y="7328"/>
                  </a:lnTo>
                  <a:lnTo>
                    <a:pt x="5617" y="7450"/>
                  </a:lnTo>
                  <a:lnTo>
                    <a:pt x="5666" y="7572"/>
                  </a:lnTo>
                  <a:lnTo>
                    <a:pt x="5740" y="7694"/>
                  </a:lnTo>
                  <a:lnTo>
                    <a:pt x="5813" y="7792"/>
                  </a:lnTo>
                  <a:lnTo>
                    <a:pt x="5910" y="7889"/>
                  </a:lnTo>
                  <a:lnTo>
                    <a:pt x="6033" y="7938"/>
                  </a:lnTo>
                  <a:lnTo>
                    <a:pt x="6155" y="7987"/>
                  </a:lnTo>
                  <a:lnTo>
                    <a:pt x="6301" y="8011"/>
                  </a:lnTo>
                  <a:lnTo>
                    <a:pt x="6448" y="7987"/>
                  </a:lnTo>
                  <a:lnTo>
                    <a:pt x="6570" y="7938"/>
                  </a:lnTo>
                  <a:lnTo>
                    <a:pt x="6692" y="7889"/>
                  </a:lnTo>
                  <a:lnTo>
                    <a:pt x="6790" y="7792"/>
                  </a:lnTo>
                  <a:lnTo>
                    <a:pt x="6863" y="7694"/>
                  </a:lnTo>
                  <a:lnTo>
                    <a:pt x="6936" y="7572"/>
                  </a:lnTo>
                  <a:lnTo>
                    <a:pt x="6961" y="7450"/>
                  </a:lnTo>
                  <a:lnTo>
                    <a:pt x="6985" y="7328"/>
                  </a:lnTo>
                  <a:lnTo>
                    <a:pt x="6961" y="7132"/>
                  </a:lnTo>
                  <a:lnTo>
                    <a:pt x="6887" y="6986"/>
                  </a:lnTo>
                  <a:lnTo>
                    <a:pt x="9403" y="3224"/>
                  </a:lnTo>
                  <a:lnTo>
                    <a:pt x="9549" y="3249"/>
                  </a:lnTo>
                  <a:lnTo>
                    <a:pt x="9647" y="3249"/>
                  </a:lnTo>
                  <a:lnTo>
                    <a:pt x="10429" y="4617"/>
                  </a:lnTo>
                  <a:lnTo>
                    <a:pt x="10355" y="4788"/>
                  </a:lnTo>
                  <a:lnTo>
                    <a:pt x="10331" y="4885"/>
                  </a:lnTo>
                  <a:lnTo>
                    <a:pt x="10331" y="4983"/>
                  </a:lnTo>
                  <a:lnTo>
                    <a:pt x="10331" y="5129"/>
                  </a:lnTo>
                  <a:lnTo>
                    <a:pt x="10380" y="5252"/>
                  </a:lnTo>
                  <a:lnTo>
                    <a:pt x="10429" y="5374"/>
                  </a:lnTo>
                  <a:lnTo>
                    <a:pt x="10526" y="5471"/>
                  </a:lnTo>
                  <a:lnTo>
                    <a:pt x="10624" y="5569"/>
                  </a:lnTo>
                  <a:lnTo>
                    <a:pt x="10746" y="5618"/>
                  </a:lnTo>
                  <a:lnTo>
                    <a:pt x="10868" y="5667"/>
                  </a:lnTo>
                  <a:lnTo>
                    <a:pt x="11137" y="5667"/>
                  </a:lnTo>
                  <a:lnTo>
                    <a:pt x="11284" y="5618"/>
                  </a:lnTo>
                  <a:lnTo>
                    <a:pt x="11381" y="5569"/>
                  </a:lnTo>
                  <a:lnTo>
                    <a:pt x="11479" y="5471"/>
                  </a:lnTo>
                  <a:lnTo>
                    <a:pt x="11577" y="5374"/>
                  </a:lnTo>
                  <a:lnTo>
                    <a:pt x="11625" y="5252"/>
                  </a:lnTo>
                  <a:lnTo>
                    <a:pt x="11674" y="5129"/>
                  </a:lnTo>
                  <a:lnTo>
                    <a:pt x="11699" y="4983"/>
                  </a:lnTo>
                  <a:lnTo>
                    <a:pt x="11674" y="4861"/>
                  </a:lnTo>
                  <a:lnTo>
                    <a:pt x="11650" y="4739"/>
                  </a:lnTo>
                  <a:lnTo>
                    <a:pt x="14654" y="1319"/>
                  </a:lnTo>
                  <a:lnTo>
                    <a:pt x="14776" y="1344"/>
                  </a:lnTo>
                  <a:lnTo>
                    <a:pt x="14898" y="1368"/>
                  </a:lnTo>
                  <a:lnTo>
                    <a:pt x="15045" y="1344"/>
                  </a:lnTo>
                  <a:lnTo>
                    <a:pt x="15167" y="1295"/>
                  </a:lnTo>
                  <a:lnTo>
                    <a:pt x="15289" y="1246"/>
                  </a:lnTo>
                  <a:lnTo>
                    <a:pt x="15387" y="1148"/>
                  </a:lnTo>
                  <a:lnTo>
                    <a:pt x="15460" y="1051"/>
                  </a:lnTo>
                  <a:lnTo>
                    <a:pt x="15533" y="953"/>
                  </a:lnTo>
                  <a:lnTo>
                    <a:pt x="15558" y="807"/>
                  </a:lnTo>
                  <a:lnTo>
                    <a:pt x="15582" y="684"/>
                  </a:lnTo>
                  <a:lnTo>
                    <a:pt x="15558" y="538"/>
                  </a:lnTo>
                  <a:lnTo>
                    <a:pt x="15533" y="416"/>
                  </a:lnTo>
                  <a:lnTo>
                    <a:pt x="15460" y="294"/>
                  </a:lnTo>
                  <a:lnTo>
                    <a:pt x="15387" y="196"/>
                  </a:lnTo>
                  <a:lnTo>
                    <a:pt x="15289" y="98"/>
                  </a:lnTo>
                  <a:lnTo>
                    <a:pt x="15167" y="49"/>
                  </a:lnTo>
                  <a:lnTo>
                    <a:pt x="15045" y="1"/>
                  </a:lnTo>
                  <a:close/>
                </a:path>
              </a:pathLst>
            </a:custGeom>
            <a:solidFill>
              <a:srgbClr val="CC0000"/>
            </a:solidFill>
            <a:ln>
              <a:noFill/>
            </a:ln>
          </p:spPr>
          <p:txBody>
            <a:bodyPr anchorCtr="0" anchor="ctr" bIns="91425" lIns="91425" rIns="91425" wrap="square" tIns="91425">
              <a:noAutofit/>
            </a:bodyPr>
            <a:lstStyle/>
            <a:p>
              <a:pPr indent="0" lvl="0" marL="0">
                <a:spcBef>
                  <a:spcPts val="0"/>
                </a:spcBef>
                <a:spcAft>
                  <a:spcPts val="0"/>
                </a:spcAft>
                <a:buNone/>
              </a:pPr>
              <a:r>
                <a:t/>
              </a:r>
              <a:endParaRPr/>
            </a:p>
          </p:txBody>
        </p:sp>
      </p:grpSp>
      <p:pic>
        <p:nvPicPr>
          <p:cNvPr id="510" name="Shape 510">
            <a:hlinkClick r:id="rId3"/>
          </p:cNvPr>
          <p:cNvPicPr preferRelativeResize="0"/>
          <p:nvPr/>
        </p:nvPicPr>
        <p:blipFill>
          <a:blip r:embed="rId4">
            <a:alphaModFix/>
          </a:blip>
          <a:stretch>
            <a:fillRect/>
          </a:stretch>
        </p:blipFill>
        <p:spPr>
          <a:xfrm>
            <a:off x="185725" y="4533650"/>
            <a:ext cx="539123" cy="539099"/>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4" name="Shape 514"/>
        <p:cNvGrpSpPr/>
        <p:nvPr/>
      </p:nvGrpSpPr>
      <p:grpSpPr>
        <a:xfrm>
          <a:off x="0" y="0"/>
          <a:ext cx="0" cy="0"/>
          <a:chOff x="0" y="0"/>
          <a:chExt cx="0" cy="0"/>
        </a:xfrm>
      </p:grpSpPr>
      <p:sp>
        <p:nvSpPr>
          <p:cNvPr id="515" name="Shape 515"/>
          <p:cNvSpPr txBox="1"/>
          <p:nvPr>
            <p:ph type="title"/>
          </p:nvPr>
        </p:nvSpPr>
        <p:spPr>
          <a:xfrm>
            <a:off x="1031425" y="750150"/>
            <a:ext cx="7081200" cy="539100"/>
          </a:xfrm>
          <a:prstGeom prst="rect">
            <a:avLst/>
          </a:prstGeom>
        </p:spPr>
        <p:txBody>
          <a:bodyPr anchorCtr="0" anchor="t" bIns="91425" lIns="91425" rIns="91425" wrap="square" tIns="91425">
            <a:noAutofit/>
          </a:bodyPr>
          <a:lstStyle/>
          <a:p>
            <a:pPr indent="0" lvl="0" marL="0" rtl="0">
              <a:spcBef>
                <a:spcPts val="0"/>
              </a:spcBef>
              <a:spcAft>
                <a:spcPts val="0"/>
              </a:spcAft>
              <a:buNone/>
            </a:pPr>
            <a:r>
              <a:rPr lang="en"/>
              <a:t>Appendix C: App Development Costs</a:t>
            </a:r>
            <a:endParaRPr/>
          </a:p>
        </p:txBody>
      </p:sp>
      <p:pic>
        <p:nvPicPr>
          <p:cNvPr id="516" name="Shape 516"/>
          <p:cNvPicPr preferRelativeResize="0"/>
          <p:nvPr/>
        </p:nvPicPr>
        <p:blipFill>
          <a:blip r:embed="rId3">
            <a:alphaModFix/>
          </a:blip>
          <a:stretch>
            <a:fillRect/>
          </a:stretch>
        </p:blipFill>
        <p:spPr>
          <a:xfrm>
            <a:off x="1488625" y="1289250"/>
            <a:ext cx="6164149" cy="3681025"/>
          </a:xfrm>
          <a:prstGeom prst="rect">
            <a:avLst/>
          </a:prstGeom>
          <a:noFill/>
          <a:ln>
            <a:noFill/>
          </a:ln>
        </p:spPr>
      </p:pic>
      <p:pic>
        <p:nvPicPr>
          <p:cNvPr id="517" name="Shape 517"/>
          <p:cNvPicPr preferRelativeResize="0"/>
          <p:nvPr/>
        </p:nvPicPr>
        <p:blipFill>
          <a:blip r:embed="rId4">
            <a:alphaModFix/>
          </a:blip>
          <a:stretch>
            <a:fillRect/>
          </a:stretch>
        </p:blipFill>
        <p:spPr>
          <a:xfrm>
            <a:off x="5681600" y="330400"/>
            <a:ext cx="3308100" cy="419750"/>
          </a:xfrm>
          <a:prstGeom prst="rect">
            <a:avLst/>
          </a:prstGeom>
          <a:noFill/>
          <a:ln>
            <a:noFill/>
          </a:ln>
        </p:spPr>
      </p:pic>
      <p:pic>
        <p:nvPicPr>
          <p:cNvPr id="518" name="Shape 518"/>
          <p:cNvPicPr preferRelativeResize="0"/>
          <p:nvPr/>
        </p:nvPicPr>
        <p:blipFill>
          <a:blip r:embed="rId5">
            <a:alphaModFix/>
          </a:blip>
          <a:stretch>
            <a:fillRect/>
          </a:stretch>
        </p:blipFill>
        <p:spPr>
          <a:xfrm>
            <a:off x="421513" y="330400"/>
            <a:ext cx="1857375" cy="609600"/>
          </a:xfrm>
          <a:prstGeom prst="rect">
            <a:avLst/>
          </a:prstGeom>
          <a:noFill/>
          <a:ln>
            <a:noFill/>
          </a:ln>
        </p:spPr>
      </p:pic>
      <p:pic>
        <p:nvPicPr>
          <p:cNvPr id="519" name="Shape 519">
            <a:hlinkClick r:id="rId6"/>
          </p:cNvPr>
          <p:cNvPicPr preferRelativeResize="0"/>
          <p:nvPr/>
        </p:nvPicPr>
        <p:blipFill>
          <a:blip r:embed="rId7">
            <a:alphaModFix/>
          </a:blip>
          <a:stretch>
            <a:fillRect/>
          </a:stretch>
        </p:blipFill>
        <p:spPr>
          <a:xfrm>
            <a:off x="252725" y="4292203"/>
            <a:ext cx="592650" cy="592626"/>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3" name="Shape 523"/>
        <p:cNvGrpSpPr/>
        <p:nvPr/>
      </p:nvGrpSpPr>
      <p:grpSpPr>
        <a:xfrm>
          <a:off x="0" y="0"/>
          <a:ext cx="0" cy="0"/>
          <a:chOff x="0" y="0"/>
          <a:chExt cx="0" cy="0"/>
        </a:xfrm>
      </p:grpSpPr>
      <p:pic>
        <p:nvPicPr>
          <p:cNvPr id="524" name="Shape 524"/>
          <p:cNvPicPr preferRelativeResize="0"/>
          <p:nvPr/>
        </p:nvPicPr>
        <p:blipFill rotWithShape="1">
          <a:blip r:embed="rId3">
            <a:alphaModFix/>
          </a:blip>
          <a:srcRect b="0" l="527" r="0" t="0"/>
          <a:stretch/>
        </p:blipFill>
        <p:spPr>
          <a:xfrm>
            <a:off x="48075" y="381000"/>
            <a:ext cx="9095926" cy="4138775"/>
          </a:xfrm>
          <a:prstGeom prst="rect">
            <a:avLst/>
          </a:prstGeom>
          <a:noFill/>
          <a:ln>
            <a:noFill/>
          </a:ln>
        </p:spPr>
      </p:pic>
      <p:pic>
        <p:nvPicPr>
          <p:cNvPr id="525" name="Shape 525">
            <a:hlinkClick r:id="rId4"/>
          </p:cNvPr>
          <p:cNvPicPr preferRelativeResize="0"/>
          <p:nvPr/>
        </p:nvPicPr>
        <p:blipFill>
          <a:blip r:embed="rId5">
            <a:alphaModFix/>
          </a:blip>
          <a:stretch>
            <a:fillRect/>
          </a:stretch>
        </p:blipFill>
        <p:spPr>
          <a:xfrm>
            <a:off x="252725" y="4292203"/>
            <a:ext cx="592650" cy="592626"/>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9" name="Shape 529"/>
        <p:cNvGrpSpPr/>
        <p:nvPr/>
      </p:nvGrpSpPr>
      <p:grpSpPr>
        <a:xfrm>
          <a:off x="0" y="0"/>
          <a:ext cx="0" cy="0"/>
          <a:chOff x="0" y="0"/>
          <a:chExt cx="0" cy="0"/>
        </a:xfrm>
      </p:grpSpPr>
      <p:pic>
        <p:nvPicPr>
          <p:cNvPr id="530" name="Shape 530"/>
          <p:cNvPicPr preferRelativeResize="0"/>
          <p:nvPr/>
        </p:nvPicPr>
        <p:blipFill>
          <a:blip r:embed="rId3">
            <a:alphaModFix/>
          </a:blip>
          <a:stretch>
            <a:fillRect/>
          </a:stretch>
        </p:blipFill>
        <p:spPr>
          <a:xfrm>
            <a:off x="0" y="585607"/>
            <a:ext cx="9144000" cy="3828585"/>
          </a:xfrm>
          <a:prstGeom prst="rect">
            <a:avLst/>
          </a:prstGeom>
          <a:noFill/>
          <a:ln>
            <a:noFill/>
          </a:ln>
        </p:spPr>
      </p:pic>
      <p:pic>
        <p:nvPicPr>
          <p:cNvPr id="531" name="Shape 531">
            <a:hlinkClick r:id="rId4"/>
          </p:cNvPr>
          <p:cNvPicPr preferRelativeResize="0"/>
          <p:nvPr/>
        </p:nvPicPr>
        <p:blipFill>
          <a:blip r:embed="rId5">
            <a:alphaModFix/>
          </a:blip>
          <a:stretch>
            <a:fillRect/>
          </a:stretch>
        </p:blipFill>
        <p:spPr>
          <a:xfrm>
            <a:off x="252725" y="4292203"/>
            <a:ext cx="592650" cy="592626"/>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5" name="Shape 535"/>
        <p:cNvGrpSpPr/>
        <p:nvPr/>
      </p:nvGrpSpPr>
      <p:grpSpPr>
        <a:xfrm>
          <a:off x="0" y="0"/>
          <a:ext cx="0" cy="0"/>
          <a:chOff x="0" y="0"/>
          <a:chExt cx="0" cy="0"/>
        </a:xfrm>
      </p:grpSpPr>
      <p:pic>
        <p:nvPicPr>
          <p:cNvPr id="536" name="Shape 536"/>
          <p:cNvPicPr preferRelativeResize="0"/>
          <p:nvPr/>
        </p:nvPicPr>
        <p:blipFill>
          <a:blip r:embed="rId3">
            <a:alphaModFix/>
          </a:blip>
          <a:stretch>
            <a:fillRect/>
          </a:stretch>
        </p:blipFill>
        <p:spPr>
          <a:xfrm>
            <a:off x="6675" y="190855"/>
            <a:ext cx="9143999" cy="4743739"/>
          </a:xfrm>
          <a:prstGeom prst="rect">
            <a:avLst/>
          </a:prstGeom>
          <a:noFill/>
          <a:ln>
            <a:noFill/>
          </a:ln>
        </p:spPr>
      </p:pic>
      <p:pic>
        <p:nvPicPr>
          <p:cNvPr id="537" name="Shape 537">
            <a:hlinkClick r:id="rId4"/>
          </p:cNvPr>
          <p:cNvPicPr preferRelativeResize="0"/>
          <p:nvPr/>
        </p:nvPicPr>
        <p:blipFill>
          <a:blip r:embed="rId5">
            <a:alphaModFix/>
          </a:blip>
          <a:stretch>
            <a:fillRect/>
          </a:stretch>
        </p:blipFill>
        <p:spPr>
          <a:xfrm>
            <a:off x="252725" y="4292203"/>
            <a:ext cx="592650" cy="592626"/>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1" name="Shape 541"/>
        <p:cNvGrpSpPr/>
        <p:nvPr/>
      </p:nvGrpSpPr>
      <p:grpSpPr>
        <a:xfrm>
          <a:off x="0" y="0"/>
          <a:ext cx="0" cy="0"/>
          <a:chOff x="0" y="0"/>
          <a:chExt cx="0" cy="0"/>
        </a:xfrm>
      </p:grpSpPr>
      <p:pic>
        <p:nvPicPr>
          <p:cNvPr id="542" name="Shape 542"/>
          <p:cNvPicPr preferRelativeResize="0"/>
          <p:nvPr/>
        </p:nvPicPr>
        <p:blipFill>
          <a:blip r:embed="rId3">
            <a:alphaModFix/>
          </a:blip>
          <a:stretch>
            <a:fillRect/>
          </a:stretch>
        </p:blipFill>
        <p:spPr>
          <a:xfrm>
            <a:off x="20050" y="379976"/>
            <a:ext cx="9144001" cy="4344098"/>
          </a:xfrm>
          <a:prstGeom prst="rect">
            <a:avLst/>
          </a:prstGeom>
          <a:noFill/>
          <a:ln>
            <a:noFill/>
          </a:ln>
        </p:spPr>
      </p:pic>
      <p:pic>
        <p:nvPicPr>
          <p:cNvPr id="543" name="Shape 543">
            <a:hlinkClick r:id="rId4"/>
          </p:cNvPr>
          <p:cNvPicPr preferRelativeResize="0"/>
          <p:nvPr/>
        </p:nvPicPr>
        <p:blipFill>
          <a:blip r:embed="rId5">
            <a:alphaModFix/>
          </a:blip>
          <a:stretch>
            <a:fillRect/>
          </a:stretch>
        </p:blipFill>
        <p:spPr>
          <a:xfrm>
            <a:off x="252725" y="4292203"/>
            <a:ext cx="592650" cy="592626"/>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7" name="Shape 547"/>
        <p:cNvGrpSpPr/>
        <p:nvPr/>
      </p:nvGrpSpPr>
      <p:grpSpPr>
        <a:xfrm>
          <a:off x="0" y="0"/>
          <a:ext cx="0" cy="0"/>
          <a:chOff x="0" y="0"/>
          <a:chExt cx="0" cy="0"/>
        </a:xfrm>
      </p:grpSpPr>
      <p:pic>
        <p:nvPicPr>
          <p:cNvPr id="548" name="Shape 548"/>
          <p:cNvPicPr preferRelativeResize="0"/>
          <p:nvPr/>
        </p:nvPicPr>
        <p:blipFill>
          <a:blip r:embed="rId3">
            <a:alphaModFix/>
          </a:blip>
          <a:stretch>
            <a:fillRect/>
          </a:stretch>
        </p:blipFill>
        <p:spPr>
          <a:xfrm>
            <a:off x="0" y="-7"/>
            <a:ext cx="9143999" cy="2309664"/>
          </a:xfrm>
          <a:prstGeom prst="rect">
            <a:avLst/>
          </a:prstGeom>
          <a:noFill/>
          <a:ln>
            <a:noFill/>
          </a:ln>
        </p:spPr>
      </p:pic>
      <p:pic>
        <p:nvPicPr>
          <p:cNvPr id="549" name="Shape 549"/>
          <p:cNvPicPr preferRelativeResize="0"/>
          <p:nvPr/>
        </p:nvPicPr>
        <p:blipFill>
          <a:blip r:embed="rId4">
            <a:alphaModFix/>
          </a:blip>
          <a:stretch>
            <a:fillRect/>
          </a:stretch>
        </p:blipFill>
        <p:spPr>
          <a:xfrm>
            <a:off x="-9350" y="2133325"/>
            <a:ext cx="9077149" cy="3010175"/>
          </a:xfrm>
          <a:prstGeom prst="rect">
            <a:avLst/>
          </a:prstGeom>
          <a:noFill/>
          <a:ln>
            <a:noFill/>
          </a:ln>
        </p:spPr>
      </p:pic>
      <p:pic>
        <p:nvPicPr>
          <p:cNvPr id="550" name="Shape 550">
            <a:hlinkClick r:id="rId5"/>
          </p:cNvPr>
          <p:cNvPicPr preferRelativeResize="0"/>
          <p:nvPr/>
        </p:nvPicPr>
        <p:blipFill>
          <a:blip r:embed="rId6">
            <a:alphaModFix/>
          </a:blip>
          <a:stretch>
            <a:fillRect/>
          </a:stretch>
        </p:blipFill>
        <p:spPr>
          <a:xfrm>
            <a:off x="252725" y="4292203"/>
            <a:ext cx="592650" cy="592626"/>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4" name="Shape 554"/>
        <p:cNvGrpSpPr/>
        <p:nvPr/>
      </p:nvGrpSpPr>
      <p:grpSpPr>
        <a:xfrm>
          <a:off x="0" y="0"/>
          <a:ext cx="0" cy="0"/>
          <a:chOff x="0" y="0"/>
          <a:chExt cx="0" cy="0"/>
        </a:xfrm>
      </p:grpSpPr>
      <p:pic>
        <p:nvPicPr>
          <p:cNvPr id="555" name="Shape 555"/>
          <p:cNvPicPr preferRelativeResize="0"/>
          <p:nvPr/>
        </p:nvPicPr>
        <p:blipFill>
          <a:blip r:embed="rId3">
            <a:alphaModFix/>
          </a:blip>
          <a:stretch>
            <a:fillRect/>
          </a:stretch>
        </p:blipFill>
        <p:spPr>
          <a:xfrm>
            <a:off x="995175" y="0"/>
            <a:ext cx="7153651" cy="4608451"/>
          </a:xfrm>
          <a:prstGeom prst="rect">
            <a:avLst/>
          </a:prstGeom>
          <a:noFill/>
          <a:ln>
            <a:noFill/>
          </a:ln>
        </p:spPr>
      </p:pic>
      <p:pic>
        <p:nvPicPr>
          <p:cNvPr id="556" name="Shape 556">
            <a:hlinkClick r:id="rId4"/>
          </p:cNvPr>
          <p:cNvPicPr preferRelativeResize="0"/>
          <p:nvPr/>
        </p:nvPicPr>
        <p:blipFill>
          <a:blip r:embed="rId5">
            <a:alphaModFix/>
          </a:blip>
          <a:stretch>
            <a:fillRect/>
          </a:stretch>
        </p:blipFill>
        <p:spPr>
          <a:xfrm>
            <a:off x="252725" y="4292203"/>
            <a:ext cx="592650" cy="592626"/>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0" name="Shape 560"/>
        <p:cNvGrpSpPr/>
        <p:nvPr/>
      </p:nvGrpSpPr>
      <p:grpSpPr>
        <a:xfrm>
          <a:off x="0" y="0"/>
          <a:ext cx="0" cy="0"/>
          <a:chOff x="0" y="0"/>
          <a:chExt cx="0" cy="0"/>
        </a:xfrm>
      </p:grpSpPr>
      <p:pic>
        <p:nvPicPr>
          <p:cNvPr id="561" name="Shape 561"/>
          <p:cNvPicPr preferRelativeResize="0"/>
          <p:nvPr/>
        </p:nvPicPr>
        <p:blipFill>
          <a:blip r:embed="rId3">
            <a:alphaModFix/>
          </a:blip>
          <a:stretch>
            <a:fillRect/>
          </a:stretch>
        </p:blipFill>
        <p:spPr>
          <a:xfrm>
            <a:off x="0" y="563269"/>
            <a:ext cx="9144000" cy="4016963"/>
          </a:xfrm>
          <a:prstGeom prst="rect">
            <a:avLst/>
          </a:prstGeom>
          <a:noFill/>
          <a:ln>
            <a:noFill/>
          </a:ln>
        </p:spPr>
      </p:pic>
      <p:pic>
        <p:nvPicPr>
          <p:cNvPr id="562" name="Shape 562">
            <a:hlinkClick r:id="rId4"/>
          </p:cNvPr>
          <p:cNvPicPr preferRelativeResize="0"/>
          <p:nvPr/>
        </p:nvPicPr>
        <p:blipFill>
          <a:blip r:embed="rId5">
            <a:alphaModFix/>
          </a:blip>
          <a:stretch>
            <a:fillRect/>
          </a:stretch>
        </p:blipFill>
        <p:spPr>
          <a:xfrm>
            <a:off x="252725" y="4292203"/>
            <a:ext cx="592650" cy="592626"/>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6" name="Shape 566"/>
        <p:cNvGrpSpPr/>
        <p:nvPr/>
      </p:nvGrpSpPr>
      <p:grpSpPr>
        <a:xfrm>
          <a:off x="0" y="0"/>
          <a:ext cx="0" cy="0"/>
          <a:chOff x="0" y="0"/>
          <a:chExt cx="0" cy="0"/>
        </a:xfrm>
      </p:grpSpPr>
      <p:pic>
        <p:nvPicPr>
          <p:cNvPr id="567" name="Shape 567"/>
          <p:cNvPicPr preferRelativeResize="0"/>
          <p:nvPr/>
        </p:nvPicPr>
        <p:blipFill>
          <a:blip r:embed="rId3">
            <a:alphaModFix/>
          </a:blip>
          <a:stretch>
            <a:fillRect/>
          </a:stretch>
        </p:blipFill>
        <p:spPr>
          <a:xfrm>
            <a:off x="0" y="393684"/>
            <a:ext cx="9144000" cy="2316732"/>
          </a:xfrm>
          <a:prstGeom prst="rect">
            <a:avLst/>
          </a:prstGeom>
          <a:noFill/>
          <a:ln>
            <a:noFill/>
          </a:ln>
        </p:spPr>
      </p:pic>
      <p:pic>
        <p:nvPicPr>
          <p:cNvPr id="568" name="Shape 568"/>
          <p:cNvPicPr preferRelativeResize="0"/>
          <p:nvPr/>
        </p:nvPicPr>
        <p:blipFill>
          <a:blip r:embed="rId4">
            <a:alphaModFix/>
          </a:blip>
          <a:stretch>
            <a:fillRect/>
          </a:stretch>
        </p:blipFill>
        <p:spPr>
          <a:xfrm>
            <a:off x="1852100" y="3168825"/>
            <a:ext cx="5439800" cy="690250"/>
          </a:xfrm>
          <a:prstGeom prst="rect">
            <a:avLst/>
          </a:prstGeom>
          <a:noFill/>
          <a:ln>
            <a:noFill/>
          </a:ln>
        </p:spPr>
      </p:pic>
      <p:pic>
        <p:nvPicPr>
          <p:cNvPr id="569" name="Shape 569">
            <a:hlinkClick r:id="rId5"/>
          </p:cNvPr>
          <p:cNvPicPr preferRelativeResize="0"/>
          <p:nvPr/>
        </p:nvPicPr>
        <p:blipFill>
          <a:blip r:embed="rId6">
            <a:alphaModFix/>
          </a:blip>
          <a:stretch>
            <a:fillRect/>
          </a:stretch>
        </p:blipFill>
        <p:spPr>
          <a:xfrm>
            <a:off x="252725" y="4292203"/>
            <a:ext cx="592650" cy="59262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 name="Shape 108"/>
        <p:cNvGrpSpPr/>
        <p:nvPr/>
      </p:nvGrpSpPr>
      <p:grpSpPr>
        <a:xfrm>
          <a:off x="0" y="0"/>
          <a:ext cx="0" cy="0"/>
          <a:chOff x="0" y="0"/>
          <a:chExt cx="0" cy="0"/>
        </a:xfrm>
      </p:grpSpPr>
      <p:pic>
        <p:nvPicPr>
          <p:cNvPr id="109" name="Shape 109">
            <a:hlinkClick r:id="rId3"/>
          </p:cNvPr>
          <p:cNvPicPr preferRelativeResize="0"/>
          <p:nvPr/>
        </p:nvPicPr>
        <p:blipFill>
          <a:blip r:embed="rId4">
            <a:alphaModFix/>
          </a:blip>
          <a:stretch>
            <a:fillRect/>
          </a:stretch>
        </p:blipFill>
        <p:spPr>
          <a:xfrm>
            <a:off x="252725" y="4292203"/>
            <a:ext cx="592650" cy="592626"/>
          </a:xfrm>
          <a:prstGeom prst="rect">
            <a:avLst/>
          </a:prstGeom>
          <a:noFill/>
          <a:ln>
            <a:noFill/>
          </a:ln>
        </p:spPr>
      </p:pic>
      <p:grpSp>
        <p:nvGrpSpPr>
          <p:cNvPr id="110" name="Shape 110"/>
          <p:cNvGrpSpPr/>
          <p:nvPr/>
        </p:nvGrpSpPr>
        <p:grpSpPr>
          <a:xfrm>
            <a:off x="4374460" y="4756011"/>
            <a:ext cx="395084" cy="292298"/>
            <a:chOff x="5255200" y="3006475"/>
            <a:chExt cx="511700" cy="378575"/>
          </a:xfrm>
        </p:grpSpPr>
        <p:sp>
          <p:nvSpPr>
            <p:cNvPr id="111" name="Shape 111"/>
            <p:cNvSpPr/>
            <p:nvPr/>
          </p:nvSpPr>
          <p:spPr>
            <a:xfrm>
              <a:off x="5255200" y="3006475"/>
              <a:ext cx="349900" cy="349875"/>
            </a:xfrm>
            <a:custGeom>
              <a:pathLst>
                <a:path extrusionOk="0" h="13995" w="13996">
                  <a:moveTo>
                    <a:pt x="6986" y="4714"/>
                  </a:moveTo>
                  <a:lnTo>
                    <a:pt x="7206" y="4738"/>
                  </a:lnTo>
                  <a:lnTo>
                    <a:pt x="7425" y="4763"/>
                  </a:lnTo>
                  <a:lnTo>
                    <a:pt x="7645" y="4812"/>
                  </a:lnTo>
                  <a:lnTo>
                    <a:pt x="7841" y="4885"/>
                  </a:lnTo>
                  <a:lnTo>
                    <a:pt x="8060" y="4983"/>
                  </a:lnTo>
                  <a:lnTo>
                    <a:pt x="8256" y="5105"/>
                  </a:lnTo>
                  <a:lnTo>
                    <a:pt x="8427" y="5227"/>
                  </a:lnTo>
                  <a:lnTo>
                    <a:pt x="8598" y="5398"/>
                  </a:lnTo>
                  <a:lnTo>
                    <a:pt x="8769" y="5569"/>
                  </a:lnTo>
                  <a:lnTo>
                    <a:pt x="8891" y="5740"/>
                  </a:lnTo>
                  <a:lnTo>
                    <a:pt x="9013" y="5935"/>
                  </a:lnTo>
                  <a:lnTo>
                    <a:pt x="9111" y="6155"/>
                  </a:lnTo>
                  <a:lnTo>
                    <a:pt x="9184" y="6350"/>
                  </a:lnTo>
                  <a:lnTo>
                    <a:pt x="9233" y="6570"/>
                  </a:lnTo>
                  <a:lnTo>
                    <a:pt x="9257" y="6790"/>
                  </a:lnTo>
                  <a:lnTo>
                    <a:pt x="9257" y="7010"/>
                  </a:lnTo>
                  <a:lnTo>
                    <a:pt x="9257" y="7229"/>
                  </a:lnTo>
                  <a:lnTo>
                    <a:pt x="9233" y="7425"/>
                  </a:lnTo>
                  <a:lnTo>
                    <a:pt x="9184" y="7645"/>
                  </a:lnTo>
                  <a:lnTo>
                    <a:pt x="9111" y="7864"/>
                  </a:lnTo>
                  <a:lnTo>
                    <a:pt x="9013" y="8060"/>
                  </a:lnTo>
                  <a:lnTo>
                    <a:pt x="8891" y="8255"/>
                  </a:lnTo>
                  <a:lnTo>
                    <a:pt x="8769" y="8451"/>
                  </a:lnTo>
                  <a:lnTo>
                    <a:pt x="8598" y="8622"/>
                  </a:lnTo>
                  <a:lnTo>
                    <a:pt x="8427" y="8768"/>
                  </a:lnTo>
                  <a:lnTo>
                    <a:pt x="8256" y="8915"/>
                  </a:lnTo>
                  <a:lnTo>
                    <a:pt x="8060" y="9012"/>
                  </a:lnTo>
                  <a:lnTo>
                    <a:pt x="7841" y="9110"/>
                  </a:lnTo>
                  <a:lnTo>
                    <a:pt x="7645" y="9183"/>
                  </a:lnTo>
                  <a:lnTo>
                    <a:pt x="7425" y="9232"/>
                  </a:lnTo>
                  <a:lnTo>
                    <a:pt x="7206" y="9257"/>
                  </a:lnTo>
                  <a:lnTo>
                    <a:pt x="6986" y="9281"/>
                  </a:lnTo>
                  <a:lnTo>
                    <a:pt x="6766" y="9257"/>
                  </a:lnTo>
                  <a:lnTo>
                    <a:pt x="6546" y="9232"/>
                  </a:lnTo>
                  <a:lnTo>
                    <a:pt x="6351" y="9183"/>
                  </a:lnTo>
                  <a:lnTo>
                    <a:pt x="6131" y="9110"/>
                  </a:lnTo>
                  <a:lnTo>
                    <a:pt x="5936" y="9012"/>
                  </a:lnTo>
                  <a:lnTo>
                    <a:pt x="5740" y="8915"/>
                  </a:lnTo>
                  <a:lnTo>
                    <a:pt x="5545" y="8768"/>
                  </a:lnTo>
                  <a:lnTo>
                    <a:pt x="5374" y="8622"/>
                  </a:lnTo>
                  <a:lnTo>
                    <a:pt x="5227" y="8451"/>
                  </a:lnTo>
                  <a:lnTo>
                    <a:pt x="5081" y="8255"/>
                  </a:lnTo>
                  <a:lnTo>
                    <a:pt x="4983" y="8060"/>
                  </a:lnTo>
                  <a:lnTo>
                    <a:pt x="4885" y="7864"/>
                  </a:lnTo>
                  <a:lnTo>
                    <a:pt x="4812" y="7645"/>
                  </a:lnTo>
                  <a:lnTo>
                    <a:pt x="4763" y="7425"/>
                  </a:lnTo>
                  <a:lnTo>
                    <a:pt x="4714" y="7229"/>
                  </a:lnTo>
                  <a:lnTo>
                    <a:pt x="4714" y="7010"/>
                  </a:lnTo>
                  <a:lnTo>
                    <a:pt x="4714" y="6790"/>
                  </a:lnTo>
                  <a:lnTo>
                    <a:pt x="4763" y="6570"/>
                  </a:lnTo>
                  <a:lnTo>
                    <a:pt x="4812" y="6350"/>
                  </a:lnTo>
                  <a:lnTo>
                    <a:pt x="4885" y="6155"/>
                  </a:lnTo>
                  <a:lnTo>
                    <a:pt x="4983" y="5935"/>
                  </a:lnTo>
                  <a:lnTo>
                    <a:pt x="5081" y="5740"/>
                  </a:lnTo>
                  <a:lnTo>
                    <a:pt x="5227" y="5569"/>
                  </a:lnTo>
                  <a:lnTo>
                    <a:pt x="5374" y="5398"/>
                  </a:lnTo>
                  <a:lnTo>
                    <a:pt x="5545" y="5227"/>
                  </a:lnTo>
                  <a:lnTo>
                    <a:pt x="5740" y="5105"/>
                  </a:lnTo>
                  <a:lnTo>
                    <a:pt x="5936" y="4983"/>
                  </a:lnTo>
                  <a:lnTo>
                    <a:pt x="6131" y="4885"/>
                  </a:lnTo>
                  <a:lnTo>
                    <a:pt x="6351" y="4812"/>
                  </a:lnTo>
                  <a:lnTo>
                    <a:pt x="6546" y="4763"/>
                  </a:lnTo>
                  <a:lnTo>
                    <a:pt x="6766" y="4738"/>
                  </a:lnTo>
                  <a:lnTo>
                    <a:pt x="6986" y="4714"/>
                  </a:lnTo>
                  <a:close/>
                  <a:moveTo>
                    <a:pt x="6497" y="0"/>
                  </a:moveTo>
                  <a:lnTo>
                    <a:pt x="6375" y="25"/>
                  </a:lnTo>
                  <a:lnTo>
                    <a:pt x="6253" y="49"/>
                  </a:lnTo>
                  <a:lnTo>
                    <a:pt x="6131" y="122"/>
                  </a:lnTo>
                  <a:lnTo>
                    <a:pt x="6033" y="196"/>
                  </a:lnTo>
                  <a:lnTo>
                    <a:pt x="5936" y="293"/>
                  </a:lnTo>
                  <a:lnTo>
                    <a:pt x="5862" y="391"/>
                  </a:lnTo>
                  <a:lnTo>
                    <a:pt x="5813" y="513"/>
                  </a:lnTo>
                  <a:lnTo>
                    <a:pt x="5789" y="635"/>
                  </a:lnTo>
                  <a:lnTo>
                    <a:pt x="5618" y="2076"/>
                  </a:lnTo>
                  <a:lnTo>
                    <a:pt x="5325" y="2174"/>
                  </a:lnTo>
                  <a:lnTo>
                    <a:pt x="5032" y="2296"/>
                  </a:lnTo>
                  <a:lnTo>
                    <a:pt x="4763" y="2418"/>
                  </a:lnTo>
                  <a:lnTo>
                    <a:pt x="4495" y="2565"/>
                  </a:lnTo>
                  <a:lnTo>
                    <a:pt x="3347" y="1661"/>
                  </a:lnTo>
                  <a:lnTo>
                    <a:pt x="3225" y="1588"/>
                  </a:lnTo>
                  <a:lnTo>
                    <a:pt x="3103" y="1539"/>
                  </a:lnTo>
                  <a:lnTo>
                    <a:pt x="2980" y="1514"/>
                  </a:lnTo>
                  <a:lnTo>
                    <a:pt x="2736" y="1514"/>
                  </a:lnTo>
                  <a:lnTo>
                    <a:pt x="2590" y="1563"/>
                  </a:lnTo>
                  <a:lnTo>
                    <a:pt x="2492" y="1637"/>
                  </a:lnTo>
                  <a:lnTo>
                    <a:pt x="2394" y="1710"/>
                  </a:lnTo>
                  <a:lnTo>
                    <a:pt x="1710" y="2394"/>
                  </a:lnTo>
                  <a:lnTo>
                    <a:pt x="1613" y="2491"/>
                  </a:lnTo>
                  <a:lnTo>
                    <a:pt x="1564" y="2614"/>
                  </a:lnTo>
                  <a:lnTo>
                    <a:pt x="1515" y="2736"/>
                  </a:lnTo>
                  <a:lnTo>
                    <a:pt x="1491" y="2858"/>
                  </a:lnTo>
                  <a:lnTo>
                    <a:pt x="1491" y="3004"/>
                  </a:lnTo>
                  <a:lnTo>
                    <a:pt x="1515" y="3126"/>
                  </a:lnTo>
                  <a:lnTo>
                    <a:pt x="1564" y="3249"/>
                  </a:lnTo>
                  <a:lnTo>
                    <a:pt x="1637" y="3346"/>
                  </a:lnTo>
                  <a:lnTo>
                    <a:pt x="2541" y="4494"/>
                  </a:lnTo>
                  <a:lnTo>
                    <a:pt x="2394" y="4763"/>
                  </a:lnTo>
                  <a:lnTo>
                    <a:pt x="2272" y="5056"/>
                  </a:lnTo>
                  <a:lnTo>
                    <a:pt x="2174" y="5349"/>
                  </a:lnTo>
                  <a:lnTo>
                    <a:pt x="2077" y="5642"/>
                  </a:lnTo>
                  <a:lnTo>
                    <a:pt x="636" y="5789"/>
                  </a:lnTo>
                  <a:lnTo>
                    <a:pt x="514" y="5837"/>
                  </a:lnTo>
                  <a:lnTo>
                    <a:pt x="392" y="5886"/>
                  </a:lnTo>
                  <a:lnTo>
                    <a:pt x="269" y="5959"/>
                  </a:lnTo>
                  <a:lnTo>
                    <a:pt x="172" y="6033"/>
                  </a:lnTo>
                  <a:lnTo>
                    <a:pt x="99" y="6155"/>
                  </a:lnTo>
                  <a:lnTo>
                    <a:pt x="50" y="6253"/>
                  </a:lnTo>
                  <a:lnTo>
                    <a:pt x="1" y="6399"/>
                  </a:lnTo>
                  <a:lnTo>
                    <a:pt x="1" y="6521"/>
                  </a:lnTo>
                  <a:lnTo>
                    <a:pt x="1" y="7474"/>
                  </a:lnTo>
                  <a:lnTo>
                    <a:pt x="1" y="7620"/>
                  </a:lnTo>
                  <a:lnTo>
                    <a:pt x="50" y="7742"/>
                  </a:lnTo>
                  <a:lnTo>
                    <a:pt x="99" y="7864"/>
                  </a:lnTo>
                  <a:lnTo>
                    <a:pt x="172" y="7962"/>
                  </a:lnTo>
                  <a:lnTo>
                    <a:pt x="269" y="8060"/>
                  </a:lnTo>
                  <a:lnTo>
                    <a:pt x="392" y="8133"/>
                  </a:lnTo>
                  <a:lnTo>
                    <a:pt x="514" y="8182"/>
                  </a:lnTo>
                  <a:lnTo>
                    <a:pt x="636" y="8206"/>
                  </a:lnTo>
                  <a:lnTo>
                    <a:pt x="2077" y="8377"/>
                  </a:lnTo>
                  <a:lnTo>
                    <a:pt x="2174" y="8670"/>
                  </a:lnTo>
                  <a:lnTo>
                    <a:pt x="2272" y="8939"/>
                  </a:lnTo>
                  <a:lnTo>
                    <a:pt x="2394" y="9232"/>
                  </a:lnTo>
                  <a:lnTo>
                    <a:pt x="2541" y="9501"/>
                  </a:lnTo>
                  <a:lnTo>
                    <a:pt x="1637" y="10649"/>
                  </a:lnTo>
                  <a:lnTo>
                    <a:pt x="1564" y="10771"/>
                  </a:lnTo>
                  <a:lnTo>
                    <a:pt x="1515" y="10893"/>
                  </a:lnTo>
                  <a:lnTo>
                    <a:pt x="1491" y="11015"/>
                  </a:lnTo>
                  <a:lnTo>
                    <a:pt x="1491" y="11137"/>
                  </a:lnTo>
                  <a:lnTo>
                    <a:pt x="1515" y="11259"/>
                  </a:lnTo>
                  <a:lnTo>
                    <a:pt x="1564" y="11381"/>
                  </a:lnTo>
                  <a:lnTo>
                    <a:pt x="1613" y="11504"/>
                  </a:lnTo>
                  <a:lnTo>
                    <a:pt x="1710" y="11601"/>
                  </a:lnTo>
                  <a:lnTo>
                    <a:pt x="2394" y="12285"/>
                  </a:lnTo>
                  <a:lnTo>
                    <a:pt x="2492" y="12383"/>
                  </a:lnTo>
                  <a:lnTo>
                    <a:pt x="2590" y="12432"/>
                  </a:lnTo>
                  <a:lnTo>
                    <a:pt x="2736" y="12480"/>
                  </a:lnTo>
                  <a:lnTo>
                    <a:pt x="2858" y="12505"/>
                  </a:lnTo>
                  <a:lnTo>
                    <a:pt x="2980" y="12505"/>
                  </a:lnTo>
                  <a:lnTo>
                    <a:pt x="3103" y="12456"/>
                  </a:lnTo>
                  <a:lnTo>
                    <a:pt x="3225" y="12407"/>
                  </a:lnTo>
                  <a:lnTo>
                    <a:pt x="3347" y="12358"/>
                  </a:lnTo>
                  <a:lnTo>
                    <a:pt x="4495" y="11455"/>
                  </a:lnTo>
                  <a:lnTo>
                    <a:pt x="4763" y="11577"/>
                  </a:lnTo>
                  <a:lnTo>
                    <a:pt x="5032" y="11723"/>
                  </a:lnTo>
                  <a:lnTo>
                    <a:pt x="5325" y="11821"/>
                  </a:lnTo>
                  <a:lnTo>
                    <a:pt x="5618" y="11919"/>
                  </a:lnTo>
                  <a:lnTo>
                    <a:pt x="5789" y="13360"/>
                  </a:lnTo>
                  <a:lnTo>
                    <a:pt x="5813" y="13482"/>
                  </a:lnTo>
                  <a:lnTo>
                    <a:pt x="5862" y="13604"/>
                  </a:lnTo>
                  <a:lnTo>
                    <a:pt x="5936" y="13726"/>
                  </a:lnTo>
                  <a:lnTo>
                    <a:pt x="6033" y="13824"/>
                  </a:lnTo>
                  <a:lnTo>
                    <a:pt x="6131" y="13897"/>
                  </a:lnTo>
                  <a:lnTo>
                    <a:pt x="6253" y="13946"/>
                  </a:lnTo>
                  <a:lnTo>
                    <a:pt x="6375" y="13995"/>
                  </a:lnTo>
                  <a:lnTo>
                    <a:pt x="7596" y="13995"/>
                  </a:lnTo>
                  <a:lnTo>
                    <a:pt x="7743" y="13946"/>
                  </a:lnTo>
                  <a:lnTo>
                    <a:pt x="7841" y="13897"/>
                  </a:lnTo>
                  <a:lnTo>
                    <a:pt x="7963" y="13824"/>
                  </a:lnTo>
                  <a:lnTo>
                    <a:pt x="8036" y="13726"/>
                  </a:lnTo>
                  <a:lnTo>
                    <a:pt x="8109" y="13604"/>
                  </a:lnTo>
                  <a:lnTo>
                    <a:pt x="8158" y="13482"/>
                  </a:lnTo>
                  <a:lnTo>
                    <a:pt x="8183" y="13360"/>
                  </a:lnTo>
                  <a:lnTo>
                    <a:pt x="8353" y="11919"/>
                  </a:lnTo>
                  <a:lnTo>
                    <a:pt x="8647" y="11821"/>
                  </a:lnTo>
                  <a:lnTo>
                    <a:pt x="8940" y="11723"/>
                  </a:lnTo>
                  <a:lnTo>
                    <a:pt x="9233" y="11577"/>
                  </a:lnTo>
                  <a:lnTo>
                    <a:pt x="9501" y="11455"/>
                  </a:lnTo>
                  <a:lnTo>
                    <a:pt x="10649" y="12358"/>
                  </a:lnTo>
                  <a:lnTo>
                    <a:pt x="10747" y="12407"/>
                  </a:lnTo>
                  <a:lnTo>
                    <a:pt x="10869" y="12456"/>
                  </a:lnTo>
                  <a:lnTo>
                    <a:pt x="10991" y="12505"/>
                  </a:lnTo>
                  <a:lnTo>
                    <a:pt x="11138" y="12505"/>
                  </a:lnTo>
                  <a:lnTo>
                    <a:pt x="11260" y="12480"/>
                  </a:lnTo>
                  <a:lnTo>
                    <a:pt x="11382" y="12432"/>
                  </a:lnTo>
                  <a:lnTo>
                    <a:pt x="11504" y="12383"/>
                  </a:lnTo>
                  <a:lnTo>
                    <a:pt x="11602" y="12285"/>
                  </a:lnTo>
                  <a:lnTo>
                    <a:pt x="12286" y="11601"/>
                  </a:lnTo>
                  <a:lnTo>
                    <a:pt x="12359" y="11504"/>
                  </a:lnTo>
                  <a:lnTo>
                    <a:pt x="12432" y="11381"/>
                  </a:lnTo>
                  <a:lnTo>
                    <a:pt x="12457" y="11259"/>
                  </a:lnTo>
                  <a:lnTo>
                    <a:pt x="12481" y="11137"/>
                  </a:lnTo>
                  <a:lnTo>
                    <a:pt x="12481" y="11015"/>
                  </a:lnTo>
                  <a:lnTo>
                    <a:pt x="12457" y="10893"/>
                  </a:lnTo>
                  <a:lnTo>
                    <a:pt x="12408" y="10771"/>
                  </a:lnTo>
                  <a:lnTo>
                    <a:pt x="12334" y="10649"/>
                  </a:lnTo>
                  <a:lnTo>
                    <a:pt x="11431" y="9501"/>
                  </a:lnTo>
                  <a:lnTo>
                    <a:pt x="11577" y="9232"/>
                  </a:lnTo>
                  <a:lnTo>
                    <a:pt x="11699" y="8939"/>
                  </a:lnTo>
                  <a:lnTo>
                    <a:pt x="11822" y="8670"/>
                  </a:lnTo>
                  <a:lnTo>
                    <a:pt x="11895" y="8377"/>
                  </a:lnTo>
                  <a:lnTo>
                    <a:pt x="13360" y="8206"/>
                  </a:lnTo>
                  <a:lnTo>
                    <a:pt x="13482" y="8182"/>
                  </a:lnTo>
                  <a:lnTo>
                    <a:pt x="13604" y="8133"/>
                  </a:lnTo>
                  <a:lnTo>
                    <a:pt x="13702" y="8060"/>
                  </a:lnTo>
                  <a:lnTo>
                    <a:pt x="13800" y="7962"/>
                  </a:lnTo>
                  <a:lnTo>
                    <a:pt x="13873" y="7864"/>
                  </a:lnTo>
                  <a:lnTo>
                    <a:pt x="13946" y="7742"/>
                  </a:lnTo>
                  <a:lnTo>
                    <a:pt x="13971" y="7620"/>
                  </a:lnTo>
                  <a:lnTo>
                    <a:pt x="13995" y="7474"/>
                  </a:lnTo>
                  <a:lnTo>
                    <a:pt x="13995" y="6521"/>
                  </a:lnTo>
                  <a:lnTo>
                    <a:pt x="13971" y="6399"/>
                  </a:lnTo>
                  <a:lnTo>
                    <a:pt x="13946" y="6253"/>
                  </a:lnTo>
                  <a:lnTo>
                    <a:pt x="13873" y="6155"/>
                  </a:lnTo>
                  <a:lnTo>
                    <a:pt x="13800" y="6033"/>
                  </a:lnTo>
                  <a:lnTo>
                    <a:pt x="13702" y="5959"/>
                  </a:lnTo>
                  <a:lnTo>
                    <a:pt x="13604" y="5886"/>
                  </a:lnTo>
                  <a:lnTo>
                    <a:pt x="13482" y="5837"/>
                  </a:lnTo>
                  <a:lnTo>
                    <a:pt x="13360" y="5789"/>
                  </a:lnTo>
                  <a:lnTo>
                    <a:pt x="11895" y="5642"/>
                  </a:lnTo>
                  <a:lnTo>
                    <a:pt x="11822" y="5349"/>
                  </a:lnTo>
                  <a:lnTo>
                    <a:pt x="11699" y="5056"/>
                  </a:lnTo>
                  <a:lnTo>
                    <a:pt x="11577" y="4763"/>
                  </a:lnTo>
                  <a:lnTo>
                    <a:pt x="11431" y="4494"/>
                  </a:lnTo>
                  <a:lnTo>
                    <a:pt x="12334" y="3346"/>
                  </a:lnTo>
                  <a:lnTo>
                    <a:pt x="12408" y="3249"/>
                  </a:lnTo>
                  <a:lnTo>
                    <a:pt x="12457" y="3126"/>
                  </a:lnTo>
                  <a:lnTo>
                    <a:pt x="12481" y="3004"/>
                  </a:lnTo>
                  <a:lnTo>
                    <a:pt x="12481" y="2858"/>
                  </a:lnTo>
                  <a:lnTo>
                    <a:pt x="12457" y="2736"/>
                  </a:lnTo>
                  <a:lnTo>
                    <a:pt x="12432" y="2614"/>
                  </a:lnTo>
                  <a:lnTo>
                    <a:pt x="12359" y="2491"/>
                  </a:lnTo>
                  <a:lnTo>
                    <a:pt x="12286" y="2394"/>
                  </a:lnTo>
                  <a:lnTo>
                    <a:pt x="11602" y="1710"/>
                  </a:lnTo>
                  <a:lnTo>
                    <a:pt x="11504" y="1637"/>
                  </a:lnTo>
                  <a:lnTo>
                    <a:pt x="11382" y="1563"/>
                  </a:lnTo>
                  <a:lnTo>
                    <a:pt x="11260" y="1514"/>
                  </a:lnTo>
                  <a:lnTo>
                    <a:pt x="10991" y="1514"/>
                  </a:lnTo>
                  <a:lnTo>
                    <a:pt x="10869" y="1539"/>
                  </a:lnTo>
                  <a:lnTo>
                    <a:pt x="10747" y="1588"/>
                  </a:lnTo>
                  <a:lnTo>
                    <a:pt x="10649" y="1661"/>
                  </a:lnTo>
                  <a:lnTo>
                    <a:pt x="9501" y="2565"/>
                  </a:lnTo>
                  <a:lnTo>
                    <a:pt x="9233" y="2418"/>
                  </a:lnTo>
                  <a:lnTo>
                    <a:pt x="8940" y="2296"/>
                  </a:lnTo>
                  <a:lnTo>
                    <a:pt x="8647" y="2174"/>
                  </a:lnTo>
                  <a:lnTo>
                    <a:pt x="8353" y="2076"/>
                  </a:lnTo>
                  <a:lnTo>
                    <a:pt x="8183" y="635"/>
                  </a:lnTo>
                  <a:lnTo>
                    <a:pt x="8158" y="513"/>
                  </a:lnTo>
                  <a:lnTo>
                    <a:pt x="8109" y="391"/>
                  </a:lnTo>
                  <a:lnTo>
                    <a:pt x="8036" y="293"/>
                  </a:lnTo>
                  <a:lnTo>
                    <a:pt x="7963" y="196"/>
                  </a:lnTo>
                  <a:lnTo>
                    <a:pt x="7841" y="122"/>
                  </a:lnTo>
                  <a:lnTo>
                    <a:pt x="7743" y="49"/>
                  </a:lnTo>
                  <a:lnTo>
                    <a:pt x="7596" y="25"/>
                  </a:lnTo>
                  <a:lnTo>
                    <a:pt x="7474" y="0"/>
                  </a:lnTo>
                  <a:close/>
                </a:path>
              </a:pathLst>
            </a:custGeom>
            <a:solidFill>
              <a:srgbClr val="CC0000"/>
            </a:solidFill>
            <a:ln>
              <a:noFill/>
            </a:ln>
          </p:spPr>
          <p:txBody>
            <a:bodyPr anchorCtr="0" anchor="ctr" bIns="91425" lIns="91425" rIns="91425" wrap="square" tIns="91425">
              <a:noAutofit/>
            </a:bodyPr>
            <a:lstStyle/>
            <a:p>
              <a:pPr indent="0" lvl="0" marL="0">
                <a:spcBef>
                  <a:spcPts val="0"/>
                </a:spcBef>
                <a:spcAft>
                  <a:spcPts val="0"/>
                </a:spcAft>
                <a:buNone/>
              </a:pPr>
              <a:r>
                <a:t/>
              </a:r>
              <a:endParaRPr/>
            </a:p>
          </p:txBody>
        </p:sp>
        <p:sp>
          <p:nvSpPr>
            <p:cNvPr id="112" name="Shape 112"/>
            <p:cNvSpPr/>
            <p:nvPr/>
          </p:nvSpPr>
          <p:spPr>
            <a:xfrm>
              <a:off x="5567825" y="3185975"/>
              <a:ext cx="199075" cy="199075"/>
            </a:xfrm>
            <a:custGeom>
              <a:pathLst>
                <a:path extrusionOk="0" h="7963" w="7963">
                  <a:moveTo>
                    <a:pt x="3933" y="2296"/>
                  </a:moveTo>
                  <a:lnTo>
                    <a:pt x="4103" y="2321"/>
                  </a:lnTo>
                  <a:lnTo>
                    <a:pt x="4274" y="2321"/>
                  </a:lnTo>
                  <a:lnTo>
                    <a:pt x="4421" y="2370"/>
                  </a:lnTo>
                  <a:lnTo>
                    <a:pt x="4592" y="2419"/>
                  </a:lnTo>
                  <a:lnTo>
                    <a:pt x="4738" y="2492"/>
                  </a:lnTo>
                  <a:lnTo>
                    <a:pt x="4885" y="2565"/>
                  </a:lnTo>
                  <a:lnTo>
                    <a:pt x="5032" y="2663"/>
                  </a:lnTo>
                  <a:lnTo>
                    <a:pt x="5154" y="2785"/>
                  </a:lnTo>
                  <a:lnTo>
                    <a:pt x="5276" y="2883"/>
                  </a:lnTo>
                  <a:lnTo>
                    <a:pt x="5373" y="3029"/>
                  </a:lnTo>
                  <a:lnTo>
                    <a:pt x="5447" y="3151"/>
                  </a:lnTo>
                  <a:lnTo>
                    <a:pt x="5520" y="3298"/>
                  </a:lnTo>
                  <a:lnTo>
                    <a:pt x="5593" y="3444"/>
                  </a:lnTo>
                  <a:lnTo>
                    <a:pt x="5618" y="3615"/>
                  </a:lnTo>
                  <a:lnTo>
                    <a:pt x="5642" y="3762"/>
                  </a:lnTo>
                  <a:lnTo>
                    <a:pt x="5667" y="3933"/>
                  </a:lnTo>
                  <a:lnTo>
                    <a:pt x="5667" y="4079"/>
                  </a:lnTo>
                  <a:lnTo>
                    <a:pt x="5642" y="4250"/>
                  </a:lnTo>
                  <a:lnTo>
                    <a:pt x="5618" y="4421"/>
                  </a:lnTo>
                  <a:lnTo>
                    <a:pt x="5569" y="4568"/>
                  </a:lnTo>
                  <a:lnTo>
                    <a:pt x="5496" y="4739"/>
                  </a:lnTo>
                  <a:lnTo>
                    <a:pt x="5398" y="4885"/>
                  </a:lnTo>
                  <a:lnTo>
                    <a:pt x="5300" y="5007"/>
                  </a:lnTo>
                  <a:lnTo>
                    <a:pt x="5203" y="5154"/>
                  </a:lnTo>
                  <a:lnTo>
                    <a:pt x="5080" y="5252"/>
                  </a:lnTo>
                  <a:lnTo>
                    <a:pt x="4958" y="5349"/>
                  </a:lnTo>
                  <a:lnTo>
                    <a:pt x="4812" y="5447"/>
                  </a:lnTo>
                  <a:lnTo>
                    <a:pt x="4665" y="5520"/>
                  </a:lnTo>
                  <a:lnTo>
                    <a:pt x="4519" y="5569"/>
                  </a:lnTo>
                  <a:lnTo>
                    <a:pt x="4372" y="5618"/>
                  </a:lnTo>
                  <a:lnTo>
                    <a:pt x="4201" y="5642"/>
                  </a:lnTo>
                  <a:lnTo>
                    <a:pt x="4055" y="5667"/>
                  </a:lnTo>
                  <a:lnTo>
                    <a:pt x="3884" y="5642"/>
                  </a:lnTo>
                  <a:lnTo>
                    <a:pt x="3713" y="5642"/>
                  </a:lnTo>
                  <a:lnTo>
                    <a:pt x="3566" y="5594"/>
                  </a:lnTo>
                  <a:lnTo>
                    <a:pt x="3395" y="5545"/>
                  </a:lnTo>
                  <a:lnTo>
                    <a:pt x="3249" y="5471"/>
                  </a:lnTo>
                  <a:lnTo>
                    <a:pt x="3102" y="5398"/>
                  </a:lnTo>
                  <a:lnTo>
                    <a:pt x="2956" y="5300"/>
                  </a:lnTo>
                  <a:lnTo>
                    <a:pt x="2833" y="5178"/>
                  </a:lnTo>
                  <a:lnTo>
                    <a:pt x="2711" y="5081"/>
                  </a:lnTo>
                  <a:lnTo>
                    <a:pt x="2614" y="4934"/>
                  </a:lnTo>
                  <a:lnTo>
                    <a:pt x="2540" y="4812"/>
                  </a:lnTo>
                  <a:lnTo>
                    <a:pt x="2467" y="4665"/>
                  </a:lnTo>
                  <a:lnTo>
                    <a:pt x="2394" y="4519"/>
                  </a:lnTo>
                  <a:lnTo>
                    <a:pt x="2369" y="4348"/>
                  </a:lnTo>
                  <a:lnTo>
                    <a:pt x="2321" y="4201"/>
                  </a:lnTo>
                  <a:lnTo>
                    <a:pt x="2321" y="4030"/>
                  </a:lnTo>
                  <a:lnTo>
                    <a:pt x="2321" y="3884"/>
                  </a:lnTo>
                  <a:lnTo>
                    <a:pt x="2345" y="3713"/>
                  </a:lnTo>
                  <a:lnTo>
                    <a:pt x="2369" y="3542"/>
                  </a:lnTo>
                  <a:lnTo>
                    <a:pt x="2418" y="3395"/>
                  </a:lnTo>
                  <a:lnTo>
                    <a:pt x="2492" y="3224"/>
                  </a:lnTo>
                  <a:lnTo>
                    <a:pt x="2589" y="3078"/>
                  </a:lnTo>
                  <a:lnTo>
                    <a:pt x="2687" y="2956"/>
                  </a:lnTo>
                  <a:lnTo>
                    <a:pt x="2785" y="2809"/>
                  </a:lnTo>
                  <a:lnTo>
                    <a:pt x="2907" y="2712"/>
                  </a:lnTo>
                  <a:lnTo>
                    <a:pt x="3029" y="2614"/>
                  </a:lnTo>
                  <a:lnTo>
                    <a:pt x="3175" y="2516"/>
                  </a:lnTo>
                  <a:lnTo>
                    <a:pt x="3322" y="2443"/>
                  </a:lnTo>
                  <a:lnTo>
                    <a:pt x="3468" y="2394"/>
                  </a:lnTo>
                  <a:lnTo>
                    <a:pt x="3615" y="2345"/>
                  </a:lnTo>
                  <a:lnTo>
                    <a:pt x="3786" y="2321"/>
                  </a:lnTo>
                  <a:lnTo>
                    <a:pt x="3933" y="2296"/>
                  </a:lnTo>
                  <a:close/>
                  <a:moveTo>
                    <a:pt x="3053" y="1"/>
                  </a:moveTo>
                  <a:lnTo>
                    <a:pt x="2980" y="25"/>
                  </a:lnTo>
                  <a:lnTo>
                    <a:pt x="2443" y="196"/>
                  </a:lnTo>
                  <a:lnTo>
                    <a:pt x="2369" y="220"/>
                  </a:lnTo>
                  <a:lnTo>
                    <a:pt x="2296" y="269"/>
                  </a:lnTo>
                  <a:lnTo>
                    <a:pt x="2198" y="391"/>
                  </a:lnTo>
                  <a:lnTo>
                    <a:pt x="2150" y="538"/>
                  </a:lnTo>
                  <a:lnTo>
                    <a:pt x="2150" y="611"/>
                  </a:lnTo>
                  <a:lnTo>
                    <a:pt x="2150" y="684"/>
                  </a:lnTo>
                  <a:lnTo>
                    <a:pt x="2394" y="1832"/>
                  </a:lnTo>
                  <a:lnTo>
                    <a:pt x="2223" y="1954"/>
                  </a:lnTo>
                  <a:lnTo>
                    <a:pt x="2076" y="2101"/>
                  </a:lnTo>
                  <a:lnTo>
                    <a:pt x="1002" y="1686"/>
                  </a:lnTo>
                  <a:lnTo>
                    <a:pt x="928" y="1686"/>
                  </a:lnTo>
                  <a:lnTo>
                    <a:pt x="831" y="1661"/>
                  </a:lnTo>
                  <a:lnTo>
                    <a:pt x="684" y="1710"/>
                  </a:lnTo>
                  <a:lnTo>
                    <a:pt x="562" y="1784"/>
                  </a:lnTo>
                  <a:lnTo>
                    <a:pt x="513" y="1832"/>
                  </a:lnTo>
                  <a:lnTo>
                    <a:pt x="464" y="1906"/>
                  </a:lnTo>
                  <a:lnTo>
                    <a:pt x="220" y="2394"/>
                  </a:lnTo>
                  <a:lnTo>
                    <a:pt x="196" y="2467"/>
                  </a:lnTo>
                  <a:lnTo>
                    <a:pt x="171" y="2541"/>
                  </a:lnTo>
                  <a:lnTo>
                    <a:pt x="196" y="2712"/>
                  </a:lnTo>
                  <a:lnTo>
                    <a:pt x="245" y="2834"/>
                  </a:lnTo>
                  <a:lnTo>
                    <a:pt x="293" y="2907"/>
                  </a:lnTo>
                  <a:lnTo>
                    <a:pt x="367" y="2956"/>
                  </a:lnTo>
                  <a:lnTo>
                    <a:pt x="1344" y="3591"/>
                  </a:lnTo>
                  <a:lnTo>
                    <a:pt x="1319" y="3786"/>
                  </a:lnTo>
                  <a:lnTo>
                    <a:pt x="1295" y="4006"/>
                  </a:lnTo>
                  <a:lnTo>
                    <a:pt x="245" y="4494"/>
                  </a:lnTo>
                  <a:lnTo>
                    <a:pt x="196" y="4519"/>
                  </a:lnTo>
                  <a:lnTo>
                    <a:pt x="123" y="4568"/>
                  </a:lnTo>
                  <a:lnTo>
                    <a:pt x="49" y="4714"/>
                  </a:lnTo>
                  <a:lnTo>
                    <a:pt x="0" y="4861"/>
                  </a:lnTo>
                  <a:lnTo>
                    <a:pt x="25" y="4934"/>
                  </a:lnTo>
                  <a:lnTo>
                    <a:pt x="25" y="5007"/>
                  </a:lnTo>
                  <a:lnTo>
                    <a:pt x="220" y="5545"/>
                  </a:lnTo>
                  <a:lnTo>
                    <a:pt x="245" y="5594"/>
                  </a:lnTo>
                  <a:lnTo>
                    <a:pt x="293" y="5667"/>
                  </a:lnTo>
                  <a:lnTo>
                    <a:pt x="391" y="5764"/>
                  </a:lnTo>
                  <a:lnTo>
                    <a:pt x="538" y="5813"/>
                  </a:lnTo>
                  <a:lnTo>
                    <a:pt x="684" y="5813"/>
                  </a:lnTo>
                  <a:lnTo>
                    <a:pt x="1832" y="5569"/>
                  </a:lnTo>
                  <a:lnTo>
                    <a:pt x="1954" y="5740"/>
                  </a:lnTo>
                  <a:lnTo>
                    <a:pt x="2101" y="5887"/>
                  </a:lnTo>
                  <a:lnTo>
                    <a:pt x="1710" y="6986"/>
                  </a:lnTo>
                  <a:lnTo>
                    <a:pt x="1686" y="7059"/>
                  </a:lnTo>
                  <a:lnTo>
                    <a:pt x="1686" y="7132"/>
                  </a:lnTo>
                  <a:lnTo>
                    <a:pt x="1710" y="7279"/>
                  </a:lnTo>
                  <a:lnTo>
                    <a:pt x="1783" y="7401"/>
                  </a:lnTo>
                  <a:lnTo>
                    <a:pt x="1857" y="7450"/>
                  </a:lnTo>
                  <a:lnTo>
                    <a:pt x="1905" y="7499"/>
                  </a:lnTo>
                  <a:lnTo>
                    <a:pt x="2418" y="7743"/>
                  </a:lnTo>
                  <a:lnTo>
                    <a:pt x="2492" y="7792"/>
                  </a:lnTo>
                  <a:lnTo>
                    <a:pt x="2711" y="7792"/>
                  </a:lnTo>
                  <a:lnTo>
                    <a:pt x="2858" y="7718"/>
                  </a:lnTo>
                  <a:lnTo>
                    <a:pt x="2907" y="7669"/>
                  </a:lnTo>
                  <a:lnTo>
                    <a:pt x="2956" y="7621"/>
                  </a:lnTo>
                  <a:lnTo>
                    <a:pt x="3591" y="6644"/>
                  </a:lnTo>
                  <a:lnTo>
                    <a:pt x="3810" y="6668"/>
                  </a:lnTo>
                  <a:lnTo>
                    <a:pt x="4006" y="6668"/>
                  </a:lnTo>
                  <a:lnTo>
                    <a:pt x="4494" y="7718"/>
                  </a:lnTo>
                  <a:lnTo>
                    <a:pt x="4543" y="7792"/>
                  </a:lnTo>
                  <a:lnTo>
                    <a:pt x="4592" y="7840"/>
                  </a:lnTo>
                  <a:lnTo>
                    <a:pt x="4714" y="7914"/>
                  </a:lnTo>
                  <a:lnTo>
                    <a:pt x="4861" y="7963"/>
                  </a:lnTo>
                  <a:lnTo>
                    <a:pt x="4934" y="7963"/>
                  </a:lnTo>
                  <a:lnTo>
                    <a:pt x="5007" y="7938"/>
                  </a:lnTo>
                  <a:lnTo>
                    <a:pt x="5544" y="7767"/>
                  </a:lnTo>
                  <a:lnTo>
                    <a:pt x="5618" y="7743"/>
                  </a:lnTo>
                  <a:lnTo>
                    <a:pt x="5667" y="7694"/>
                  </a:lnTo>
                  <a:lnTo>
                    <a:pt x="5764" y="7572"/>
                  </a:lnTo>
                  <a:lnTo>
                    <a:pt x="5838" y="7425"/>
                  </a:lnTo>
                  <a:lnTo>
                    <a:pt x="5838" y="7352"/>
                  </a:lnTo>
                  <a:lnTo>
                    <a:pt x="5838" y="7279"/>
                  </a:lnTo>
                  <a:lnTo>
                    <a:pt x="5593" y="6131"/>
                  </a:lnTo>
                  <a:lnTo>
                    <a:pt x="5740" y="6009"/>
                  </a:lnTo>
                  <a:lnTo>
                    <a:pt x="5911" y="5862"/>
                  </a:lnTo>
                  <a:lnTo>
                    <a:pt x="6985" y="6277"/>
                  </a:lnTo>
                  <a:lnTo>
                    <a:pt x="7059" y="6277"/>
                  </a:lnTo>
                  <a:lnTo>
                    <a:pt x="7132" y="6302"/>
                  </a:lnTo>
                  <a:lnTo>
                    <a:pt x="7278" y="6253"/>
                  </a:lnTo>
                  <a:lnTo>
                    <a:pt x="7425" y="6180"/>
                  </a:lnTo>
                  <a:lnTo>
                    <a:pt x="7474" y="6131"/>
                  </a:lnTo>
                  <a:lnTo>
                    <a:pt x="7523" y="6058"/>
                  </a:lnTo>
                  <a:lnTo>
                    <a:pt x="7767" y="5545"/>
                  </a:lnTo>
                  <a:lnTo>
                    <a:pt x="7791" y="5496"/>
                  </a:lnTo>
                  <a:lnTo>
                    <a:pt x="7816" y="5398"/>
                  </a:lnTo>
                  <a:lnTo>
                    <a:pt x="7791" y="5252"/>
                  </a:lnTo>
                  <a:lnTo>
                    <a:pt x="7718" y="5129"/>
                  </a:lnTo>
                  <a:lnTo>
                    <a:pt x="7669" y="5056"/>
                  </a:lnTo>
                  <a:lnTo>
                    <a:pt x="7620" y="5007"/>
                  </a:lnTo>
                  <a:lnTo>
                    <a:pt x="6643" y="4372"/>
                  </a:lnTo>
                  <a:lnTo>
                    <a:pt x="6668" y="4177"/>
                  </a:lnTo>
                  <a:lnTo>
                    <a:pt x="6668" y="3957"/>
                  </a:lnTo>
                  <a:lnTo>
                    <a:pt x="7718" y="3469"/>
                  </a:lnTo>
                  <a:lnTo>
                    <a:pt x="7791" y="3444"/>
                  </a:lnTo>
                  <a:lnTo>
                    <a:pt x="7865" y="3395"/>
                  </a:lnTo>
                  <a:lnTo>
                    <a:pt x="7938" y="3249"/>
                  </a:lnTo>
                  <a:lnTo>
                    <a:pt x="7962" y="3102"/>
                  </a:lnTo>
                  <a:lnTo>
                    <a:pt x="7962" y="3029"/>
                  </a:lnTo>
                  <a:lnTo>
                    <a:pt x="7962" y="2956"/>
                  </a:lnTo>
                  <a:lnTo>
                    <a:pt x="7767" y="2419"/>
                  </a:lnTo>
                  <a:lnTo>
                    <a:pt x="7743" y="2345"/>
                  </a:lnTo>
                  <a:lnTo>
                    <a:pt x="7694" y="2296"/>
                  </a:lnTo>
                  <a:lnTo>
                    <a:pt x="7572" y="2199"/>
                  </a:lnTo>
                  <a:lnTo>
                    <a:pt x="7449" y="2150"/>
                  </a:lnTo>
                  <a:lnTo>
                    <a:pt x="7278" y="2150"/>
                  </a:lnTo>
                  <a:lnTo>
                    <a:pt x="6155" y="2394"/>
                  </a:lnTo>
                  <a:lnTo>
                    <a:pt x="6033" y="2223"/>
                  </a:lnTo>
                  <a:lnTo>
                    <a:pt x="5886" y="2077"/>
                  </a:lnTo>
                  <a:lnTo>
                    <a:pt x="6277" y="978"/>
                  </a:lnTo>
                  <a:lnTo>
                    <a:pt x="6302" y="904"/>
                  </a:lnTo>
                  <a:lnTo>
                    <a:pt x="6302" y="831"/>
                  </a:lnTo>
                  <a:lnTo>
                    <a:pt x="6277" y="684"/>
                  </a:lnTo>
                  <a:lnTo>
                    <a:pt x="6179" y="562"/>
                  </a:lnTo>
                  <a:lnTo>
                    <a:pt x="6131" y="489"/>
                  </a:lnTo>
                  <a:lnTo>
                    <a:pt x="6082" y="465"/>
                  </a:lnTo>
                  <a:lnTo>
                    <a:pt x="5569" y="196"/>
                  </a:lnTo>
                  <a:lnTo>
                    <a:pt x="5496" y="172"/>
                  </a:lnTo>
                  <a:lnTo>
                    <a:pt x="5276" y="172"/>
                  </a:lnTo>
                  <a:lnTo>
                    <a:pt x="5129" y="245"/>
                  </a:lnTo>
                  <a:lnTo>
                    <a:pt x="5080" y="294"/>
                  </a:lnTo>
                  <a:lnTo>
                    <a:pt x="5032" y="343"/>
                  </a:lnTo>
                  <a:lnTo>
                    <a:pt x="4397" y="1319"/>
                  </a:lnTo>
                  <a:lnTo>
                    <a:pt x="4177" y="1295"/>
                  </a:lnTo>
                  <a:lnTo>
                    <a:pt x="3981" y="1295"/>
                  </a:lnTo>
                  <a:lnTo>
                    <a:pt x="3493" y="245"/>
                  </a:lnTo>
                  <a:lnTo>
                    <a:pt x="3444" y="172"/>
                  </a:lnTo>
                  <a:lnTo>
                    <a:pt x="3395" y="123"/>
                  </a:lnTo>
                  <a:lnTo>
                    <a:pt x="3273" y="49"/>
                  </a:lnTo>
                  <a:lnTo>
                    <a:pt x="3127" y="1"/>
                  </a:lnTo>
                  <a:close/>
                </a:path>
              </a:pathLst>
            </a:custGeom>
            <a:solidFill>
              <a:srgbClr val="CC0000"/>
            </a:solidFill>
            <a:ln>
              <a:noFill/>
            </a:ln>
          </p:spPr>
          <p:txBody>
            <a:bodyPr anchorCtr="0" anchor="ctr" bIns="91425" lIns="91425" rIns="91425" wrap="square" tIns="91425">
              <a:noAutofit/>
            </a:bodyPr>
            <a:lstStyle/>
            <a:p>
              <a:pPr indent="0" lvl="0" marL="0">
                <a:spcBef>
                  <a:spcPts val="0"/>
                </a:spcBef>
                <a:spcAft>
                  <a:spcPts val="0"/>
                </a:spcAft>
                <a:buNone/>
              </a:pPr>
              <a:r>
                <a:t/>
              </a:r>
              <a:endParaRPr/>
            </a:p>
          </p:txBody>
        </p:sp>
      </p:grpSp>
      <p:pic>
        <p:nvPicPr>
          <p:cNvPr descr="Play, Music, Movies, Portable," id="113" name="Shape 113"/>
          <p:cNvPicPr preferRelativeResize="0"/>
          <p:nvPr/>
        </p:nvPicPr>
        <p:blipFill>
          <a:blip r:embed="rId5">
            <a:alphaModFix/>
          </a:blip>
          <a:stretch>
            <a:fillRect/>
          </a:stretch>
        </p:blipFill>
        <p:spPr>
          <a:xfrm>
            <a:off x="3822150" y="1554575"/>
            <a:ext cx="1499701" cy="1499701"/>
          </a:xfrm>
          <a:prstGeom prst="rect">
            <a:avLst/>
          </a:prstGeom>
          <a:noFill/>
          <a:ln>
            <a:noFill/>
          </a:ln>
        </p:spPr>
      </p:pic>
      <p:sp>
        <p:nvSpPr>
          <p:cNvPr id="114" name="Shape 114" title="Doko Skit V5">
            <a:hlinkClick r:id="rId6"/>
          </p:cNvPr>
          <p:cNvSpPr/>
          <p:nvPr/>
        </p:nvSpPr>
        <p:spPr>
          <a:xfrm>
            <a:off x="2209800" y="704850"/>
            <a:ext cx="4572000" cy="3429000"/>
          </a:xfrm>
          <a:prstGeom prst="rect">
            <a:avLst/>
          </a:prstGeom>
          <a:blipFill>
            <a:blip r:embed="rId7">
              <a:alphaModFix/>
            </a:blip>
            <a:stretch>
              <a:fillRect/>
            </a:stretch>
          </a:blipFill>
          <a:ln>
            <a:noFill/>
          </a:ln>
        </p:spPr>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3" name="Shape 573"/>
        <p:cNvGrpSpPr/>
        <p:nvPr/>
      </p:nvGrpSpPr>
      <p:grpSpPr>
        <a:xfrm>
          <a:off x="0" y="0"/>
          <a:ext cx="0" cy="0"/>
          <a:chOff x="0" y="0"/>
          <a:chExt cx="0" cy="0"/>
        </a:xfrm>
      </p:grpSpPr>
      <p:pic>
        <p:nvPicPr>
          <p:cNvPr id="574" name="Shape 574">
            <a:hlinkClick r:id="rId3"/>
          </p:cNvPr>
          <p:cNvPicPr preferRelativeResize="0"/>
          <p:nvPr/>
        </p:nvPicPr>
        <p:blipFill>
          <a:blip r:embed="rId4">
            <a:alphaModFix/>
          </a:blip>
          <a:stretch>
            <a:fillRect/>
          </a:stretch>
        </p:blipFill>
        <p:spPr>
          <a:xfrm>
            <a:off x="252725" y="4292203"/>
            <a:ext cx="592650" cy="592626"/>
          </a:xfrm>
          <a:prstGeom prst="rect">
            <a:avLst/>
          </a:prstGeom>
          <a:noFill/>
          <a:ln>
            <a:noFill/>
          </a:ln>
        </p:spPr>
      </p:pic>
      <p:pic>
        <p:nvPicPr>
          <p:cNvPr descr="List View.png" id="575" name="Shape 575"/>
          <p:cNvPicPr preferRelativeResize="0"/>
          <p:nvPr/>
        </p:nvPicPr>
        <p:blipFill>
          <a:blip r:embed="rId5">
            <a:alphaModFix/>
          </a:blip>
          <a:stretch>
            <a:fillRect/>
          </a:stretch>
        </p:blipFill>
        <p:spPr>
          <a:xfrm>
            <a:off x="5024714" y="0"/>
            <a:ext cx="2891773" cy="5143500"/>
          </a:xfrm>
          <a:prstGeom prst="rect">
            <a:avLst/>
          </a:prstGeom>
          <a:noFill/>
          <a:ln>
            <a:noFill/>
          </a:ln>
        </p:spPr>
      </p:pic>
      <p:pic>
        <p:nvPicPr>
          <p:cNvPr descr="Map View.png" id="576" name="Shape 576"/>
          <p:cNvPicPr preferRelativeResize="0"/>
          <p:nvPr/>
        </p:nvPicPr>
        <p:blipFill>
          <a:blip r:embed="rId6">
            <a:alphaModFix/>
          </a:blip>
          <a:stretch>
            <a:fillRect/>
          </a:stretch>
        </p:blipFill>
        <p:spPr>
          <a:xfrm>
            <a:off x="1355550" y="0"/>
            <a:ext cx="2891750" cy="51435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0" name="Shape 580"/>
        <p:cNvGrpSpPr/>
        <p:nvPr/>
      </p:nvGrpSpPr>
      <p:grpSpPr>
        <a:xfrm>
          <a:off x="0" y="0"/>
          <a:ext cx="0" cy="0"/>
          <a:chOff x="0" y="0"/>
          <a:chExt cx="0" cy="0"/>
        </a:xfrm>
      </p:grpSpPr>
      <p:pic>
        <p:nvPicPr>
          <p:cNvPr descr="Photo View.png" id="581" name="Shape 581"/>
          <p:cNvPicPr preferRelativeResize="0"/>
          <p:nvPr/>
        </p:nvPicPr>
        <p:blipFill rotWithShape="1">
          <a:blip r:embed="rId3">
            <a:alphaModFix/>
          </a:blip>
          <a:srcRect b="74394" l="0" r="0" t="0"/>
          <a:stretch/>
        </p:blipFill>
        <p:spPr>
          <a:xfrm>
            <a:off x="4982275" y="0"/>
            <a:ext cx="3257475" cy="5223798"/>
          </a:xfrm>
          <a:prstGeom prst="rect">
            <a:avLst/>
          </a:prstGeom>
          <a:noFill/>
          <a:ln>
            <a:noFill/>
          </a:ln>
        </p:spPr>
      </p:pic>
      <p:pic>
        <p:nvPicPr>
          <p:cNvPr id="582" name="Shape 582">
            <a:hlinkClick r:id="rId4"/>
          </p:cNvPr>
          <p:cNvPicPr preferRelativeResize="0"/>
          <p:nvPr/>
        </p:nvPicPr>
        <p:blipFill>
          <a:blip r:embed="rId5">
            <a:alphaModFix/>
          </a:blip>
          <a:stretch>
            <a:fillRect/>
          </a:stretch>
        </p:blipFill>
        <p:spPr>
          <a:xfrm>
            <a:off x="252725" y="4292203"/>
            <a:ext cx="592650" cy="592626"/>
          </a:xfrm>
          <a:prstGeom prst="rect">
            <a:avLst/>
          </a:prstGeom>
          <a:noFill/>
          <a:ln>
            <a:noFill/>
          </a:ln>
        </p:spPr>
      </p:pic>
      <p:pic>
        <p:nvPicPr>
          <p:cNvPr descr="Cactus Club Cafe.png" id="583" name="Shape 583"/>
          <p:cNvPicPr preferRelativeResize="0"/>
          <p:nvPr/>
        </p:nvPicPr>
        <p:blipFill rotWithShape="1">
          <a:blip r:embed="rId6">
            <a:alphaModFix/>
          </a:blip>
          <a:srcRect b="9033" l="0" r="0" t="0"/>
          <a:stretch/>
        </p:blipFill>
        <p:spPr>
          <a:xfrm>
            <a:off x="1237475" y="0"/>
            <a:ext cx="3178970" cy="51435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7" name="Shape 587"/>
        <p:cNvGrpSpPr/>
        <p:nvPr/>
      </p:nvGrpSpPr>
      <p:grpSpPr>
        <a:xfrm>
          <a:off x="0" y="0"/>
          <a:ext cx="0" cy="0"/>
          <a:chOff x="0" y="0"/>
          <a:chExt cx="0" cy="0"/>
        </a:xfrm>
      </p:grpSpPr>
      <p:sp>
        <p:nvSpPr>
          <p:cNvPr id="588" name="Shape 588"/>
          <p:cNvSpPr txBox="1"/>
          <p:nvPr>
            <p:ph type="title"/>
          </p:nvPr>
        </p:nvSpPr>
        <p:spPr>
          <a:xfrm>
            <a:off x="1031425" y="673950"/>
            <a:ext cx="7081200" cy="539100"/>
          </a:xfrm>
          <a:prstGeom prst="rect">
            <a:avLst/>
          </a:prstGeom>
        </p:spPr>
        <p:txBody>
          <a:bodyPr anchorCtr="0" anchor="t" bIns="91425" lIns="91425" rIns="91425" wrap="square" tIns="91425">
            <a:noAutofit/>
          </a:bodyPr>
          <a:lstStyle/>
          <a:p>
            <a:pPr indent="0" lvl="0" marL="0" rtl="0">
              <a:spcBef>
                <a:spcPts val="0"/>
              </a:spcBef>
              <a:spcAft>
                <a:spcPts val="0"/>
              </a:spcAft>
              <a:buNone/>
            </a:pPr>
            <a:r>
              <a:rPr lang="en"/>
              <a:t>Appendix D: Growth Pattern of Yelp</a:t>
            </a:r>
            <a:endParaRPr/>
          </a:p>
        </p:txBody>
      </p:sp>
      <p:grpSp>
        <p:nvGrpSpPr>
          <p:cNvPr id="589" name="Shape 589"/>
          <p:cNvGrpSpPr/>
          <p:nvPr/>
        </p:nvGrpSpPr>
        <p:grpSpPr>
          <a:xfrm>
            <a:off x="4373862" y="74284"/>
            <a:ext cx="396328" cy="295436"/>
            <a:chOff x="4610450" y="3703750"/>
            <a:chExt cx="453050" cy="332175"/>
          </a:xfrm>
        </p:grpSpPr>
        <p:sp>
          <p:nvSpPr>
            <p:cNvPr id="590" name="Shape 590"/>
            <p:cNvSpPr/>
            <p:nvPr/>
          </p:nvSpPr>
          <p:spPr>
            <a:xfrm>
              <a:off x="4610450" y="3703750"/>
              <a:ext cx="453050" cy="332175"/>
            </a:xfrm>
            <a:custGeom>
              <a:pathLst>
                <a:path extrusionOk="0" h="13287" w="18122">
                  <a:moveTo>
                    <a:pt x="366" y="0"/>
                  </a:moveTo>
                  <a:lnTo>
                    <a:pt x="293" y="49"/>
                  </a:lnTo>
                  <a:lnTo>
                    <a:pt x="195" y="74"/>
                  </a:lnTo>
                  <a:lnTo>
                    <a:pt x="122" y="147"/>
                  </a:lnTo>
                  <a:lnTo>
                    <a:pt x="73" y="220"/>
                  </a:lnTo>
                  <a:lnTo>
                    <a:pt x="25" y="293"/>
                  </a:lnTo>
                  <a:lnTo>
                    <a:pt x="0" y="391"/>
                  </a:lnTo>
                  <a:lnTo>
                    <a:pt x="0" y="489"/>
                  </a:lnTo>
                  <a:lnTo>
                    <a:pt x="0" y="12798"/>
                  </a:lnTo>
                  <a:lnTo>
                    <a:pt x="0" y="12896"/>
                  </a:lnTo>
                  <a:lnTo>
                    <a:pt x="25" y="12993"/>
                  </a:lnTo>
                  <a:lnTo>
                    <a:pt x="73" y="13067"/>
                  </a:lnTo>
                  <a:lnTo>
                    <a:pt x="122" y="13140"/>
                  </a:lnTo>
                  <a:lnTo>
                    <a:pt x="195" y="13213"/>
                  </a:lnTo>
                  <a:lnTo>
                    <a:pt x="293" y="13238"/>
                  </a:lnTo>
                  <a:lnTo>
                    <a:pt x="366" y="13287"/>
                  </a:lnTo>
                  <a:lnTo>
                    <a:pt x="17756" y="13287"/>
                  </a:lnTo>
                  <a:lnTo>
                    <a:pt x="17829" y="13238"/>
                  </a:lnTo>
                  <a:lnTo>
                    <a:pt x="17927" y="13213"/>
                  </a:lnTo>
                  <a:lnTo>
                    <a:pt x="18000" y="13140"/>
                  </a:lnTo>
                  <a:lnTo>
                    <a:pt x="18049" y="13067"/>
                  </a:lnTo>
                  <a:lnTo>
                    <a:pt x="18098" y="12993"/>
                  </a:lnTo>
                  <a:lnTo>
                    <a:pt x="18122" y="12896"/>
                  </a:lnTo>
                  <a:lnTo>
                    <a:pt x="18122" y="12798"/>
                  </a:lnTo>
                  <a:lnTo>
                    <a:pt x="18122" y="12700"/>
                  </a:lnTo>
                  <a:lnTo>
                    <a:pt x="18098" y="12603"/>
                  </a:lnTo>
                  <a:lnTo>
                    <a:pt x="18049" y="12529"/>
                  </a:lnTo>
                  <a:lnTo>
                    <a:pt x="18000" y="12456"/>
                  </a:lnTo>
                  <a:lnTo>
                    <a:pt x="17927" y="12383"/>
                  </a:lnTo>
                  <a:lnTo>
                    <a:pt x="17829" y="12358"/>
                  </a:lnTo>
                  <a:lnTo>
                    <a:pt x="17756" y="12310"/>
                  </a:lnTo>
                  <a:lnTo>
                    <a:pt x="977" y="12310"/>
                  </a:lnTo>
                  <a:lnTo>
                    <a:pt x="977" y="489"/>
                  </a:lnTo>
                  <a:lnTo>
                    <a:pt x="953" y="391"/>
                  </a:lnTo>
                  <a:lnTo>
                    <a:pt x="928" y="293"/>
                  </a:lnTo>
                  <a:lnTo>
                    <a:pt x="879" y="220"/>
                  </a:lnTo>
                  <a:lnTo>
                    <a:pt x="830" y="147"/>
                  </a:lnTo>
                  <a:lnTo>
                    <a:pt x="757" y="74"/>
                  </a:lnTo>
                  <a:lnTo>
                    <a:pt x="660" y="49"/>
                  </a:lnTo>
                  <a:lnTo>
                    <a:pt x="586" y="0"/>
                  </a:lnTo>
                  <a:close/>
                </a:path>
              </a:pathLst>
            </a:custGeom>
            <a:solidFill>
              <a:srgbClr val="CC0000"/>
            </a:solidFill>
            <a:ln>
              <a:noFill/>
            </a:ln>
          </p:spPr>
          <p:txBody>
            <a:bodyPr anchorCtr="0" anchor="ctr" bIns="91425" lIns="91425" rIns="91425" wrap="square" tIns="91425">
              <a:noAutofit/>
            </a:bodyPr>
            <a:lstStyle/>
            <a:p>
              <a:pPr indent="0" lvl="0" marL="0">
                <a:spcBef>
                  <a:spcPts val="0"/>
                </a:spcBef>
                <a:spcAft>
                  <a:spcPts val="0"/>
                </a:spcAft>
                <a:buNone/>
              </a:pPr>
              <a:r>
                <a:t/>
              </a:r>
              <a:endParaRPr/>
            </a:p>
          </p:txBody>
        </p:sp>
        <p:sp>
          <p:nvSpPr>
            <p:cNvPr id="591" name="Shape 591"/>
            <p:cNvSpPr/>
            <p:nvPr/>
          </p:nvSpPr>
          <p:spPr>
            <a:xfrm>
              <a:off x="4642200" y="3730000"/>
              <a:ext cx="389550" cy="249150"/>
            </a:xfrm>
            <a:custGeom>
              <a:pathLst>
                <a:path extrusionOk="0" h="9966" w="15582">
                  <a:moveTo>
                    <a:pt x="14752" y="1"/>
                  </a:moveTo>
                  <a:lnTo>
                    <a:pt x="14629" y="49"/>
                  </a:lnTo>
                  <a:lnTo>
                    <a:pt x="14507" y="98"/>
                  </a:lnTo>
                  <a:lnTo>
                    <a:pt x="14410" y="196"/>
                  </a:lnTo>
                  <a:lnTo>
                    <a:pt x="14336" y="294"/>
                  </a:lnTo>
                  <a:lnTo>
                    <a:pt x="14263" y="416"/>
                  </a:lnTo>
                  <a:lnTo>
                    <a:pt x="14239" y="538"/>
                  </a:lnTo>
                  <a:lnTo>
                    <a:pt x="14214" y="684"/>
                  </a:lnTo>
                  <a:lnTo>
                    <a:pt x="14239" y="831"/>
                  </a:lnTo>
                  <a:lnTo>
                    <a:pt x="14288" y="1002"/>
                  </a:lnTo>
                  <a:lnTo>
                    <a:pt x="11308" y="4372"/>
                  </a:lnTo>
                  <a:lnTo>
                    <a:pt x="11161" y="4323"/>
                  </a:lnTo>
                  <a:lnTo>
                    <a:pt x="11015" y="4299"/>
                  </a:lnTo>
                  <a:lnTo>
                    <a:pt x="10844" y="4323"/>
                  </a:lnTo>
                  <a:lnTo>
                    <a:pt x="10087" y="3005"/>
                  </a:lnTo>
                  <a:lnTo>
                    <a:pt x="10160" y="2907"/>
                  </a:lnTo>
                  <a:lnTo>
                    <a:pt x="10209" y="2809"/>
                  </a:lnTo>
                  <a:lnTo>
                    <a:pt x="10233" y="2687"/>
                  </a:lnTo>
                  <a:lnTo>
                    <a:pt x="10233" y="2565"/>
                  </a:lnTo>
                  <a:lnTo>
                    <a:pt x="10233" y="2418"/>
                  </a:lnTo>
                  <a:lnTo>
                    <a:pt x="10184" y="2296"/>
                  </a:lnTo>
                  <a:lnTo>
                    <a:pt x="10136" y="2174"/>
                  </a:lnTo>
                  <a:lnTo>
                    <a:pt x="10038" y="2077"/>
                  </a:lnTo>
                  <a:lnTo>
                    <a:pt x="9940" y="2003"/>
                  </a:lnTo>
                  <a:lnTo>
                    <a:pt x="9818" y="1930"/>
                  </a:lnTo>
                  <a:lnTo>
                    <a:pt x="9696" y="1906"/>
                  </a:lnTo>
                  <a:lnTo>
                    <a:pt x="9549" y="1881"/>
                  </a:lnTo>
                  <a:lnTo>
                    <a:pt x="9427" y="1906"/>
                  </a:lnTo>
                  <a:lnTo>
                    <a:pt x="9281" y="1930"/>
                  </a:lnTo>
                  <a:lnTo>
                    <a:pt x="9183" y="2003"/>
                  </a:lnTo>
                  <a:lnTo>
                    <a:pt x="9085" y="2077"/>
                  </a:lnTo>
                  <a:lnTo>
                    <a:pt x="8988" y="2174"/>
                  </a:lnTo>
                  <a:lnTo>
                    <a:pt x="8939" y="2296"/>
                  </a:lnTo>
                  <a:lnTo>
                    <a:pt x="8890" y="2418"/>
                  </a:lnTo>
                  <a:lnTo>
                    <a:pt x="8866" y="2565"/>
                  </a:lnTo>
                  <a:lnTo>
                    <a:pt x="8890" y="2663"/>
                  </a:lnTo>
                  <a:lnTo>
                    <a:pt x="8914" y="2785"/>
                  </a:lnTo>
                  <a:lnTo>
                    <a:pt x="8939" y="2883"/>
                  </a:lnTo>
                  <a:lnTo>
                    <a:pt x="8988" y="2956"/>
                  </a:lnTo>
                  <a:lnTo>
                    <a:pt x="6521" y="6668"/>
                  </a:lnTo>
                  <a:lnTo>
                    <a:pt x="6399" y="6644"/>
                  </a:lnTo>
                  <a:lnTo>
                    <a:pt x="6130" y="6644"/>
                  </a:lnTo>
                  <a:lnTo>
                    <a:pt x="5959" y="6717"/>
                  </a:lnTo>
                  <a:lnTo>
                    <a:pt x="4714" y="5398"/>
                  </a:lnTo>
                  <a:lnTo>
                    <a:pt x="4763" y="5252"/>
                  </a:lnTo>
                  <a:lnTo>
                    <a:pt x="4763" y="5105"/>
                  </a:lnTo>
                  <a:lnTo>
                    <a:pt x="4763" y="4958"/>
                  </a:lnTo>
                  <a:lnTo>
                    <a:pt x="4714" y="4836"/>
                  </a:lnTo>
                  <a:lnTo>
                    <a:pt x="4665" y="4714"/>
                  </a:lnTo>
                  <a:lnTo>
                    <a:pt x="4567" y="4617"/>
                  </a:lnTo>
                  <a:lnTo>
                    <a:pt x="4470" y="4543"/>
                  </a:lnTo>
                  <a:lnTo>
                    <a:pt x="4347" y="4470"/>
                  </a:lnTo>
                  <a:lnTo>
                    <a:pt x="4225" y="4446"/>
                  </a:lnTo>
                  <a:lnTo>
                    <a:pt x="4079" y="4421"/>
                  </a:lnTo>
                  <a:lnTo>
                    <a:pt x="3957" y="4446"/>
                  </a:lnTo>
                  <a:lnTo>
                    <a:pt x="3810" y="4470"/>
                  </a:lnTo>
                  <a:lnTo>
                    <a:pt x="3712" y="4543"/>
                  </a:lnTo>
                  <a:lnTo>
                    <a:pt x="3615" y="4617"/>
                  </a:lnTo>
                  <a:lnTo>
                    <a:pt x="3517" y="4714"/>
                  </a:lnTo>
                  <a:lnTo>
                    <a:pt x="3468" y="4836"/>
                  </a:lnTo>
                  <a:lnTo>
                    <a:pt x="3419" y="4958"/>
                  </a:lnTo>
                  <a:lnTo>
                    <a:pt x="3395" y="5105"/>
                  </a:lnTo>
                  <a:lnTo>
                    <a:pt x="3419" y="5276"/>
                  </a:lnTo>
                  <a:lnTo>
                    <a:pt x="3493" y="5447"/>
                  </a:lnTo>
                  <a:lnTo>
                    <a:pt x="49" y="9574"/>
                  </a:lnTo>
                  <a:lnTo>
                    <a:pt x="0" y="9648"/>
                  </a:lnTo>
                  <a:lnTo>
                    <a:pt x="0" y="9745"/>
                  </a:lnTo>
                  <a:lnTo>
                    <a:pt x="25" y="9843"/>
                  </a:lnTo>
                  <a:lnTo>
                    <a:pt x="98" y="9916"/>
                  </a:lnTo>
                  <a:lnTo>
                    <a:pt x="171" y="9965"/>
                  </a:lnTo>
                  <a:lnTo>
                    <a:pt x="244" y="9965"/>
                  </a:lnTo>
                  <a:lnTo>
                    <a:pt x="342" y="9941"/>
                  </a:lnTo>
                  <a:lnTo>
                    <a:pt x="440" y="9892"/>
                  </a:lnTo>
                  <a:lnTo>
                    <a:pt x="3859" y="5740"/>
                  </a:lnTo>
                  <a:lnTo>
                    <a:pt x="3981" y="5789"/>
                  </a:lnTo>
                  <a:lnTo>
                    <a:pt x="4079" y="5789"/>
                  </a:lnTo>
                  <a:lnTo>
                    <a:pt x="4225" y="5764"/>
                  </a:lnTo>
                  <a:lnTo>
                    <a:pt x="4347" y="5740"/>
                  </a:lnTo>
                  <a:lnTo>
                    <a:pt x="5642" y="7083"/>
                  </a:lnTo>
                  <a:lnTo>
                    <a:pt x="5617" y="7205"/>
                  </a:lnTo>
                  <a:lnTo>
                    <a:pt x="5617" y="7328"/>
                  </a:lnTo>
                  <a:lnTo>
                    <a:pt x="5617" y="7450"/>
                  </a:lnTo>
                  <a:lnTo>
                    <a:pt x="5666" y="7572"/>
                  </a:lnTo>
                  <a:lnTo>
                    <a:pt x="5740" y="7694"/>
                  </a:lnTo>
                  <a:lnTo>
                    <a:pt x="5813" y="7792"/>
                  </a:lnTo>
                  <a:lnTo>
                    <a:pt x="5910" y="7889"/>
                  </a:lnTo>
                  <a:lnTo>
                    <a:pt x="6033" y="7938"/>
                  </a:lnTo>
                  <a:lnTo>
                    <a:pt x="6155" y="7987"/>
                  </a:lnTo>
                  <a:lnTo>
                    <a:pt x="6301" y="8011"/>
                  </a:lnTo>
                  <a:lnTo>
                    <a:pt x="6448" y="7987"/>
                  </a:lnTo>
                  <a:lnTo>
                    <a:pt x="6570" y="7938"/>
                  </a:lnTo>
                  <a:lnTo>
                    <a:pt x="6692" y="7889"/>
                  </a:lnTo>
                  <a:lnTo>
                    <a:pt x="6790" y="7792"/>
                  </a:lnTo>
                  <a:lnTo>
                    <a:pt x="6863" y="7694"/>
                  </a:lnTo>
                  <a:lnTo>
                    <a:pt x="6936" y="7572"/>
                  </a:lnTo>
                  <a:lnTo>
                    <a:pt x="6961" y="7450"/>
                  </a:lnTo>
                  <a:lnTo>
                    <a:pt x="6985" y="7328"/>
                  </a:lnTo>
                  <a:lnTo>
                    <a:pt x="6961" y="7132"/>
                  </a:lnTo>
                  <a:lnTo>
                    <a:pt x="6887" y="6986"/>
                  </a:lnTo>
                  <a:lnTo>
                    <a:pt x="9403" y="3224"/>
                  </a:lnTo>
                  <a:lnTo>
                    <a:pt x="9549" y="3249"/>
                  </a:lnTo>
                  <a:lnTo>
                    <a:pt x="9647" y="3249"/>
                  </a:lnTo>
                  <a:lnTo>
                    <a:pt x="10429" y="4617"/>
                  </a:lnTo>
                  <a:lnTo>
                    <a:pt x="10355" y="4788"/>
                  </a:lnTo>
                  <a:lnTo>
                    <a:pt x="10331" y="4885"/>
                  </a:lnTo>
                  <a:lnTo>
                    <a:pt x="10331" y="4983"/>
                  </a:lnTo>
                  <a:lnTo>
                    <a:pt x="10331" y="5129"/>
                  </a:lnTo>
                  <a:lnTo>
                    <a:pt x="10380" y="5252"/>
                  </a:lnTo>
                  <a:lnTo>
                    <a:pt x="10429" y="5374"/>
                  </a:lnTo>
                  <a:lnTo>
                    <a:pt x="10526" y="5471"/>
                  </a:lnTo>
                  <a:lnTo>
                    <a:pt x="10624" y="5569"/>
                  </a:lnTo>
                  <a:lnTo>
                    <a:pt x="10746" y="5618"/>
                  </a:lnTo>
                  <a:lnTo>
                    <a:pt x="10868" y="5667"/>
                  </a:lnTo>
                  <a:lnTo>
                    <a:pt x="11137" y="5667"/>
                  </a:lnTo>
                  <a:lnTo>
                    <a:pt x="11284" y="5618"/>
                  </a:lnTo>
                  <a:lnTo>
                    <a:pt x="11381" y="5569"/>
                  </a:lnTo>
                  <a:lnTo>
                    <a:pt x="11479" y="5471"/>
                  </a:lnTo>
                  <a:lnTo>
                    <a:pt x="11577" y="5374"/>
                  </a:lnTo>
                  <a:lnTo>
                    <a:pt x="11625" y="5252"/>
                  </a:lnTo>
                  <a:lnTo>
                    <a:pt x="11674" y="5129"/>
                  </a:lnTo>
                  <a:lnTo>
                    <a:pt x="11699" y="4983"/>
                  </a:lnTo>
                  <a:lnTo>
                    <a:pt x="11674" y="4861"/>
                  </a:lnTo>
                  <a:lnTo>
                    <a:pt x="11650" y="4739"/>
                  </a:lnTo>
                  <a:lnTo>
                    <a:pt x="14654" y="1319"/>
                  </a:lnTo>
                  <a:lnTo>
                    <a:pt x="14776" y="1344"/>
                  </a:lnTo>
                  <a:lnTo>
                    <a:pt x="14898" y="1368"/>
                  </a:lnTo>
                  <a:lnTo>
                    <a:pt x="15045" y="1344"/>
                  </a:lnTo>
                  <a:lnTo>
                    <a:pt x="15167" y="1295"/>
                  </a:lnTo>
                  <a:lnTo>
                    <a:pt x="15289" y="1246"/>
                  </a:lnTo>
                  <a:lnTo>
                    <a:pt x="15387" y="1148"/>
                  </a:lnTo>
                  <a:lnTo>
                    <a:pt x="15460" y="1051"/>
                  </a:lnTo>
                  <a:lnTo>
                    <a:pt x="15533" y="953"/>
                  </a:lnTo>
                  <a:lnTo>
                    <a:pt x="15558" y="807"/>
                  </a:lnTo>
                  <a:lnTo>
                    <a:pt x="15582" y="684"/>
                  </a:lnTo>
                  <a:lnTo>
                    <a:pt x="15558" y="538"/>
                  </a:lnTo>
                  <a:lnTo>
                    <a:pt x="15533" y="416"/>
                  </a:lnTo>
                  <a:lnTo>
                    <a:pt x="15460" y="294"/>
                  </a:lnTo>
                  <a:lnTo>
                    <a:pt x="15387" y="196"/>
                  </a:lnTo>
                  <a:lnTo>
                    <a:pt x="15289" y="98"/>
                  </a:lnTo>
                  <a:lnTo>
                    <a:pt x="15167" y="49"/>
                  </a:lnTo>
                  <a:lnTo>
                    <a:pt x="15045" y="1"/>
                  </a:lnTo>
                  <a:close/>
                </a:path>
              </a:pathLst>
            </a:custGeom>
            <a:solidFill>
              <a:srgbClr val="CC0000"/>
            </a:solidFill>
            <a:ln>
              <a:noFill/>
            </a:ln>
          </p:spPr>
          <p:txBody>
            <a:bodyPr anchorCtr="0" anchor="ctr" bIns="91425" lIns="91425" rIns="91425" wrap="square" tIns="91425">
              <a:noAutofit/>
            </a:bodyPr>
            <a:lstStyle/>
            <a:p>
              <a:pPr indent="0" lvl="0" marL="0">
                <a:spcBef>
                  <a:spcPts val="0"/>
                </a:spcBef>
                <a:spcAft>
                  <a:spcPts val="0"/>
                </a:spcAft>
                <a:buNone/>
              </a:pPr>
              <a:r>
                <a:t/>
              </a:r>
              <a:endParaRPr/>
            </a:p>
          </p:txBody>
        </p:sp>
      </p:grpSp>
      <p:pic>
        <p:nvPicPr>
          <p:cNvPr id="592" name="Shape 592">
            <a:hlinkClick r:id="rId3"/>
          </p:cNvPr>
          <p:cNvPicPr preferRelativeResize="0"/>
          <p:nvPr/>
        </p:nvPicPr>
        <p:blipFill>
          <a:blip r:embed="rId4">
            <a:alphaModFix/>
          </a:blip>
          <a:stretch>
            <a:fillRect/>
          </a:stretch>
        </p:blipFill>
        <p:spPr>
          <a:xfrm>
            <a:off x="185725" y="4533650"/>
            <a:ext cx="539123" cy="539099"/>
          </a:xfrm>
          <a:prstGeom prst="rect">
            <a:avLst/>
          </a:prstGeom>
          <a:noFill/>
          <a:ln>
            <a:noFill/>
          </a:ln>
        </p:spPr>
      </p:pic>
      <p:pic>
        <p:nvPicPr>
          <p:cNvPr descr="userbase yelp.png" id="593" name="Shape 593"/>
          <p:cNvPicPr preferRelativeResize="0"/>
          <p:nvPr/>
        </p:nvPicPr>
        <p:blipFill>
          <a:blip r:embed="rId5">
            <a:alphaModFix/>
          </a:blip>
          <a:stretch>
            <a:fillRect/>
          </a:stretch>
        </p:blipFill>
        <p:spPr>
          <a:xfrm>
            <a:off x="1302186" y="1117550"/>
            <a:ext cx="6539618" cy="34161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7" name="Shape 597"/>
        <p:cNvGrpSpPr/>
        <p:nvPr/>
      </p:nvGrpSpPr>
      <p:grpSpPr>
        <a:xfrm>
          <a:off x="0" y="0"/>
          <a:ext cx="0" cy="0"/>
          <a:chOff x="0" y="0"/>
          <a:chExt cx="0" cy="0"/>
        </a:xfrm>
      </p:grpSpPr>
      <p:grpSp>
        <p:nvGrpSpPr>
          <p:cNvPr id="598" name="Shape 598"/>
          <p:cNvGrpSpPr/>
          <p:nvPr/>
        </p:nvGrpSpPr>
        <p:grpSpPr>
          <a:xfrm>
            <a:off x="4422082" y="62294"/>
            <a:ext cx="299845" cy="313048"/>
            <a:chOff x="3294650" y="3652450"/>
            <a:chExt cx="388350" cy="405450"/>
          </a:xfrm>
        </p:grpSpPr>
        <p:sp>
          <p:nvSpPr>
            <p:cNvPr id="599" name="Shape 599"/>
            <p:cNvSpPr/>
            <p:nvPr/>
          </p:nvSpPr>
          <p:spPr>
            <a:xfrm>
              <a:off x="3294650" y="3681775"/>
              <a:ext cx="376150" cy="376125"/>
            </a:xfrm>
            <a:custGeom>
              <a:pathLst>
                <a:path extrusionOk="0" h="15045" w="15046">
                  <a:moveTo>
                    <a:pt x="7132" y="0"/>
                  </a:moveTo>
                  <a:lnTo>
                    <a:pt x="6766" y="49"/>
                  </a:lnTo>
                  <a:lnTo>
                    <a:pt x="6375" y="98"/>
                  </a:lnTo>
                  <a:lnTo>
                    <a:pt x="6009" y="147"/>
                  </a:lnTo>
                  <a:lnTo>
                    <a:pt x="5642" y="244"/>
                  </a:lnTo>
                  <a:lnTo>
                    <a:pt x="5276" y="342"/>
                  </a:lnTo>
                  <a:lnTo>
                    <a:pt x="4934" y="464"/>
                  </a:lnTo>
                  <a:lnTo>
                    <a:pt x="4592" y="586"/>
                  </a:lnTo>
                  <a:lnTo>
                    <a:pt x="4250" y="733"/>
                  </a:lnTo>
                  <a:lnTo>
                    <a:pt x="3933" y="904"/>
                  </a:lnTo>
                  <a:lnTo>
                    <a:pt x="3615" y="1099"/>
                  </a:lnTo>
                  <a:lnTo>
                    <a:pt x="3322" y="1295"/>
                  </a:lnTo>
                  <a:lnTo>
                    <a:pt x="3029" y="1490"/>
                  </a:lnTo>
                  <a:lnTo>
                    <a:pt x="2736" y="1710"/>
                  </a:lnTo>
                  <a:lnTo>
                    <a:pt x="2467" y="1954"/>
                  </a:lnTo>
                  <a:lnTo>
                    <a:pt x="2199" y="2198"/>
                  </a:lnTo>
                  <a:lnTo>
                    <a:pt x="1954" y="2467"/>
                  </a:lnTo>
                  <a:lnTo>
                    <a:pt x="1710" y="2736"/>
                  </a:lnTo>
                  <a:lnTo>
                    <a:pt x="1490" y="3029"/>
                  </a:lnTo>
                  <a:lnTo>
                    <a:pt x="1295" y="3322"/>
                  </a:lnTo>
                  <a:lnTo>
                    <a:pt x="1100" y="3615"/>
                  </a:lnTo>
                  <a:lnTo>
                    <a:pt x="904" y="3932"/>
                  </a:lnTo>
                  <a:lnTo>
                    <a:pt x="733" y="4250"/>
                  </a:lnTo>
                  <a:lnTo>
                    <a:pt x="587" y="4592"/>
                  </a:lnTo>
                  <a:lnTo>
                    <a:pt x="465" y="4934"/>
                  </a:lnTo>
                  <a:lnTo>
                    <a:pt x="342" y="5276"/>
                  </a:lnTo>
                  <a:lnTo>
                    <a:pt x="245" y="5642"/>
                  </a:lnTo>
                  <a:lnTo>
                    <a:pt x="147" y="6008"/>
                  </a:lnTo>
                  <a:lnTo>
                    <a:pt x="98" y="6375"/>
                  </a:lnTo>
                  <a:lnTo>
                    <a:pt x="49" y="6765"/>
                  </a:lnTo>
                  <a:lnTo>
                    <a:pt x="0" y="7132"/>
                  </a:lnTo>
                  <a:lnTo>
                    <a:pt x="0" y="7522"/>
                  </a:lnTo>
                  <a:lnTo>
                    <a:pt x="0" y="7913"/>
                  </a:lnTo>
                  <a:lnTo>
                    <a:pt x="49" y="8280"/>
                  </a:lnTo>
                  <a:lnTo>
                    <a:pt x="98" y="8670"/>
                  </a:lnTo>
                  <a:lnTo>
                    <a:pt x="147" y="9037"/>
                  </a:lnTo>
                  <a:lnTo>
                    <a:pt x="245" y="9403"/>
                  </a:lnTo>
                  <a:lnTo>
                    <a:pt x="342" y="9769"/>
                  </a:lnTo>
                  <a:lnTo>
                    <a:pt x="465" y="10111"/>
                  </a:lnTo>
                  <a:lnTo>
                    <a:pt x="587" y="10453"/>
                  </a:lnTo>
                  <a:lnTo>
                    <a:pt x="733" y="10795"/>
                  </a:lnTo>
                  <a:lnTo>
                    <a:pt x="904" y="11113"/>
                  </a:lnTo>
                  <a:lnTo>
                    <a:pt x="1100" y="11430"/>
                  </a:lnTo>
                  <a:lnTo>
                    <a:pt x="1295" y="11723"/>
                  </a:lnTo>
                  <a:lnTo>
                    <a:pt x="1490" y="12016"/>
                  </a:lnTo>
                  <a:lnTo>
                    <a:pt x="1710" y="12309"/>
                  </a:lnTo>
                  <a:lnTo>
                    <a:pt x="1954" y="12578"/>
                  </a:lnTo>
                  <a:lnTo>
                    <a:pt x="2199" y="12847"/>
                  </a:lnTo>
                  <a:lnTo>
                    <a:pt x="2467" y="13091"/>
                  </a:lnTo>
                  <a:lnTo>
                    <a:pt x="2736" y="13335"/>
                  </a:lnTo>
                  <a:lnTo>
                    <a:pt x="3029" y="13555"/>
                  </a:lnTo>
                  <a:lnTo>
                    <a:pt x="3322" y="13750"/>
                  </a:lnTo>
                  <a:lnTo>
                    <a:pt x="3615" y="13946"/>
                  </a:lnTo>
                  <a:lnTo>
                    <a:pt x="3933" y="14141"/>
                  </a:lnTo>
                  <a:lnTo>
                    <a:pt x="4250" y="14312"/>
                  </a:lnTo>
                  <a:lnTo>
                    <a:pt x="4592" y="14459"/>
                  </a:lnTo>
                  <a:lnTo>
                    <a:pt x="4934" y="14581"/>
                  </a:lnTo>
                  <a:lnTo>
                    <a:pt x="5276" y="14703"/>
                  </a:lnTo>
                  <a:lnTo>
                    <a:pt x="5642" y="14801"/>
                  </a:lnTo>
                  <a:lnTo>
                    <a:pt x="6009" y="14898"/>
                  </a:lnTo>
                  <a:lnTo>
                    <a:pt x="6375" y="14947"/>
                  </a:lnTo>
                  <a:lnTo>
                    <a:pt x="6766" y="14996"/>
                  </a:lnTo>
                  <a:lnTo>
                    <a:pt x="7132" y="15045"/>
                  </a:lnTo>
                  <a:lnTo>
                    <a:pt x="7914" y="15045"/>
                  </a:lnTo>
                  <a:lnTo>
                    <a:pt x="8280" y="14996"/>
                  </a:lnTo>
                  <a:lnTo>
                    <a:pt x="8671" y="14947"/>
                  </a:lnTo>
                  <a:lnTo>
                    <a:pt x="9037" y="14898"/>
                  </a:lnTo>
                  <a:lnTo>
                    <a:pt x="9403" y="14801"/>
                  </a:lnTo>
                  <a:lnTo>
                    <a:pt x="9770" y="14703"/>
                  </a:lnTo>
                  <a:lnTo>
                    <a:pt x="10112" y="14581"/>
                  </a:lnTo>
                  <a:lnTo>
                    <a:pt x="10454" y="14459"/>
                  </a:lnTo>
                  <a:lnTo>
                    <a:pt x="10795" y="14312"/>
                  </a:lnTo>
                  <a:lnTo>
                    <a:pt x="11113" y="14141"/>
                  </a:lnTo>
                  <a:lnTo>
                    <a:pt x="11430" y="13946"/>
                  </a:lnTo>
                  <a:lnTo>
                    <a:pt x="11724" y="13750"/>
                  </a:lnTo>
                  <a:lnTo>
                    <a:pt x="12017" y="13555"/>
                  </a:lnTo>
                  <a:lnTo>
                    <a:pt x="12310" y="13335"/>
                  </a:lnTo>
                  <a:lnTo>
                    <a:pt x="12578" y="13091"/>
                  </a:lnTo>
                  <a:lnTo>
                    <a:pt x="12847" y="12847"/>
                  </a:lnTo>
                  <a:lnTo>
                    <a:pt x="13091" y="12578"/>
                  </a:lnTo>
                  <a:lnTo>
                    <a:pt x="13335" y="12309"/>
                  </a:lnTo>
                  <a:lnTo>
                    <a:pt x="13555" y="12016"/>
                  </a:lnTo>
                  <a:lnTo>
                    <a:pt x="13751" y="11723"/>
                  </a:lnTo>
                  <a:lnTo>
                    <a:pt x="13946" y="11430"/>
                  </a:lnTo>
                  <a:lnTo>
                    <a:pt x="14141" y="11113"/>
                  </a:lnTo>
                  <a:lnTo>
                    <a:pt x="14312" y="10795"/>
                  </a:lnTo>
                  <a:lnTo>
                    <a:pt x="14459" y="10453"/>
                  </a:lnTo>
                  <a:lnTo>
                    <a:pt x="14581" y="10111"/>
                  </a:lnTo>
                  <a:lnTo>
                    <a:pt x="14703" y="9769"/>
                  </a:lnTo>
                  <a:lnTo>
                    <a:pt x="14801" y="9403"/>
                  </a:lnTo>
                  <a:lnTo>
                    <a:pt x="14899" y="9037"/>
                  </a:lnTo>
                  <a:lnTo>
                    <a:pt x="14947" y="8670"/>
                  </a:lnTo>
                  <a:lnTo>
                    <a:pt x="14996" y="8280"/>
                  </a:lnTo>
                  <a:lnTo>
                    <a:pt x="15045" y="7913"/>
                  </a:lnTo>
                  <a:lnTo>
                    <a:pt x="15045" y="7522"/>
                  </a:lnTo>
                  <a:lnTo>
                    <a:pt x="7523" y="7522"/>
                  </a:lnTo>
                  <a:lnTo>
                    <a:pt x="7523" y="0"/>
                  </a:lnTo>
                  <a:close/>
                </a:path>
              </a:pathLst>
            </a:custGeom>
            <a:solidFill>
              <a:srgbClr val="CC0000"/>
            </a:solidFill>
            <a:ln>
              <a:noFill/>
            </a:ln>
          </p:spPr>
          <p:txBody>
            <a:bodyPr anchorCtr="0" anchor="ctr" bIns="91425" lIns="91425" rIns="91425" wrap="square" tIns="91425">
              <a:noAutofit/>
            </a:bodyPr>
            <a:lstStyle/>
            <a:p>
              <a:pPr indent="0" lvl="0" marL="0">
                <a:spcBef>
                  <a:spcPts val="0"/>
                </a:spcBef>
                <a:spcAft>
                  <a:spcPts val="0"/>
                </a:spcAft>
                <a:buNone/>
              </a:pPr>
              <a:r>
                <a:t/>
              </a:r>
              <a:endParaRPr/>
            </a:p>
          </p:txBody>
        </p:sp>
        <p:sp>
          <p:nvSpPr>
            <p:cNvPr id="600" name="Shape 600"/>
            <p:cNvSpPr/>
            <p:nvPr/>
          </p:nvSpPr>
          <p:spPr>
            <a:xfrm>
              <a:off x="3494925" y="3760525"/>
              <a:ext cx="188075" cy="97100"/>
            </a:xfrm>
            <a:custGeom>
              <a:pathLst>
                <a:path extrusionOk="0" h="3884" w="7523">
                  <a:moveTo>
                    <a:pt x="2491" y="2956"/>
                  </a:moveTo>
                  <a:lnTo>
                    <a:pt x="2491" y="3396"/>
                  </a:lnTo>
                  <a:lnTo>
                    <a:pt x="1759" y="3396"/>
                  </a:lnTo>
                  <a:lnTo>
                    <a:pt x="2491" y="2956"/>
                  </a:lnTo>
                  <a:close/>
                  <a:moveTo>
                    <a:pt x="3346" y="2443"/>
                  </a:moveTo>
                  <a:lnTo>
                    <a:pt x="3346" y="3396"/>
                  </a:lnTo>
                  <a:lnTo>
                    <a:pt x="2980" y="3396"/>
                  </a:lnTo>
                  <a:lnTo>
                    <a:pt x="2980" y="2663"/>
                  </a:lnTo>
                  <a:lnTo>
                    <a:pt x="3346" y="2443"/>
                  </a:lnTo>
                  <a:close/>
                  <a:moveTo>
                    <a:pt x="4201" y="1930"/>
                  </a:moveTo>
                  <a:lnTo>
                    <a:pt x="4201" y="3396"/>
                  </a:lnTo>
                  <a:lnTo>
                    <a:pt x="3835" y="3396"/>
                  </a:lnTo>
                  <a:lnTo>
                    <a:pt x="3835" y="2150"/>
                  </a:lnTo>
                  <a:lnTo>
                    <a:pt x="3835" y="2150"/>
                  </a:lnTo>
                  <a:lnTo>
                    <a:pt x="4201" y="1930"/>
                  </a:lnTo>
                  <a:close/>
                  <a:moveTo>
                    <a:pt x="5056" y="1393"/>
                  </a:moveTo>
                  <a:lnTo>
                    <a:pt x="5056" y="3396"/>
                  </a:lnTo>
                  <a:lnTo>
                    <a:pt x="4689" y="3396"/>
                  </a:lnTo>
                  <a:lnTo>
                    <a:pt x="4689" y="1637"/>
                  </a:lnTo>
                  <a:lnTo>
                    <a:pt x="5056" y="1393"/>
                  </a:lnTo>
                  <a:close/>
                  <a:moveTo>
                    <a:pt x="5911" y="885"/>
                  </a:moveTo>
                  <a:lnTo>
                    <a:pt x="5911" y="3396"/>
                  </a:lnTo>
                  <a:lnTo>
                    <a:pt x="5544" y="3396"/>
                  </a:lnTo>
                  <a:lnTo>
                    <a:pt x="5544" y="1100"/>
                  </a:lnTo>
                  <a:lnTo>
                    <a:pt x="5911" y="885"/>
                  </a:lnTo>
                  <a:close/>
                  <a:moveTo>
                    <a:pt x="6399" y="978"/>
                  </a:moveTo>
                  <a:lnTo>
                    <a:pt x="6619" y="1539"/>
                  </a:lnTo>
                  <a:lnTo>
                    <a:pt x="6790" y="2031"/>
                  </a:lnTo>
                  <a:lnTo>
                    <a:pt x="6790" y="3396"/>
                  </a:lnTo>
                  <a:lnTo>
                    <a:pt x="6399" y="3396"/>
                  </a:lnTo>
                  <a:lnTo>
                    <a:pt x="6399" y="978"/>
                  </a:lnTo>
                  <a:close/>
                  <a:moveTo>
                    <a:pt x="6448" y="1"/>
                  </a:moveTo>
                  <a:lnTo>
                    <a:pt x="0" y="3884"/>
                  </a:lnTo>
                  <a:lnTo>
                    <a:pt x="7523" y="3884"/>
                  </a:lnTo>
                  <a:lnTo>
                    <a:pt x="7498" y="3347"/>
                  </a:lnTo>
                  <a:lnTo>
                    <a:pt x="7449" y="2834"/>
                  </a:lnTo>
                  <a:lnTo>
                    <a:pt x="7352" y="2321"/>
                  </a:lnTo>
                  <a:lnTo>
                    <a:pt x="7229" y="1832"/>
                  </a:lnTo>
                  <a:lnTo>
                    <a:pt x="7083" y="1344"/>
                  </a:lnTo>
                  <a:lnTo>
                    <a:pt x="6912" y="880"/>
                  </a:lnTo>
                  <a:lnTo>
                    <a:pt x="6692" y="440"/>
                  </a:lnTo>
                  <a:lnTo>
                    <a:pt x="6448" y="1"/>
                  </a:lnTo>
                  <a:close/>
                </a:path>
              </a:pathLst>
            </a:custGeom>
            <a:solidFill>
              <a:srgbClr val="CC0000"/>
            </a:solidFill>
            <a:ln>
              <a:noFill/>
            </a:ln>
          </p:spPr>
          <p:txBody>
            <a:bodyPr anchorCtr="0" anchor="ctr" bIns="91425" lIns="91425" rIns="91425" wrap="square" tIns="91425">
              <a:noAutofit/>
            </a:bodyPr>
            <a:lstStyle/>
            <a:p>
              <a:pPr indent="0" lvl="0" marL="0">
                <a:spcBef>
                  <a:spcPts val="0"/>
                </a:spcBef>
                <a:spcAft>
                  <a:spcPts val="0"/>
                </a:spcAft>
                <a:buNone/>
              </a:pPr>
              <a:r>
                <a:t/>
              </a:r>
              <a:endParaRPr/>
            </a:p>
          </p:txBody>
        </p:sp>
        <p:sp>
          <p:nvSpPr>
            <p:cNvPr id="601" name="Shape 601"/>
            <p:cNvSpPr/>
            <p:nvPr/>
          </p:nvSpPr>
          <p:spPr>
            <a:xfrm>
              <a:off x="3494925" y="3652450"/>
              <a:ext cx="161200" cy="188100"/>
            </a:xfrm>
            <a:custGeom>
              <a:pathLst>
                <a:path extrusionOk="0" h="7524" w="6448">
                  <a:moveTo>
                    <a:pt x="489" y="514"/>
                  </a:moveTo>
                  <a:lnTo>
                    <a:pt x="879" y="538"/>
                  </a:lnTo>
                  <a:lnTo>
                    <a:pt x="1270" y="611"/>
                  </a:lnTo>
                  <a:lnTo>
                    <a:pt x="1661" y="685"/>
                  </a:lnTo>
                  <a:lnTo>
                    <a:pt x="2052" y="782"/>
                  </a:lnTo>
                  <a:lnTo>
                    <a:pt x="2418" y="929"/>
                  </a:lnTo>
                  <a:lnTo>
                    <a:pt x="2809" y="1075"/>
                  </a:lnTo>
                  <a:lnTo>
                    <a:pt x="3151" y="1246"/>
                  </a:lnTo>
                  <a:lnTo>
                    <a:pt x="3517" y="1417"/>
                  </a:lnTo>
                  <a:lnTo>
                    <a:pt x="3835" y="1637"/>
                  </a:lnTo>
                  <a:lnTo>
                    <a:pt x="4152" y="1857"/>
                  </a:lnTo>
                  <a:lnTo>
                    <a:pt x="4445" y="2077"/>
                  </a:lnTo>
                  <a:lnTo>
                    <a:pt x="4738" y="2321"/>
                  </a:lnTo>
                  <a:lnTo>
                    <a:pt x="5031" y="2590"/>
                  </a:lnTo>
                  <a:lnTo>
                    <a:pt x="5276" y="2883"/>
                  </a:lnTo>
                  <a:lnTo>
                    <a:pt x="5520" y="3176"/>
                  </a:lnTo>
                  <a:lnTo>
                    <a:pt x="5764" y="3493"/>
                  </a:lnTo>
                  <a:lnTo>
                    <a:pt x="489" y="6668"/>
                  </a:lnTo>
                  <a:lnTo>
                    <a:pt x="489" y="514"/>
                  </a:lnTo>
                  <a:close/>
                  <a:moveTo>
                    <a:pt x="0" y="1"/>
                  </a:moveTo>
                  <a:lnTo>
                    <a:pt x="0" y="7523"/>
                  </a:lnTo>
                  <a:lnTo>
                    <a:pt x="6448" y="3640"/>
                  </a:lnTo>
                  <a:lnTo>
                    <a:pt x="6179" y="3249"/>
                  </a:lnTo>
                  <a:lnTo>
                    <a:pt x="5911" y="2858"/>
                  </a:lnTo>
                  <a:lnTo>
                    <a:pt x="5593" y="2492"/>
                  </a:lnTo>
                  <a:lnTo>
                    <a:pt x="5276" y="2150"/>
                  </a:lnTo>
                  <a:lnTo>
                    <a:pt x="4909" y="1833"/>
                  </a:lnTo>
                  <a:lnTo>
                    <a:pt x="4543" y="1540"/>
                  </a:lnTo>
                  <a:lnTo>
                    <a:pt x="4152" y="1246"/>
                  </a:lnTo>
                  <a:lnTo>
                    <a:pt x="3761" y="1002"/>
                  </a:lnTo>
                  <a:lnTo>
                    <a:pt x="3322" y="782"/>
                  </a:lnTo>
                  <a:lnTo>
                    <a:pt x="2882" y="587"/>
                  </a:lnTo>
                  <a:lnTo>
                    <a:pt x="2443" y="416"/>
                  </a:lnTo>
                  <a:lnTo>
                    <a:pt x="1978" y="270"/>
                  </a:lnTo>
                  <a:lnTo>
                    <a:pt x="1490" y="147"/>
                  </a:lnTo>
                  <a:lnTo>
                    <a:pt x="1002" y="74"/>
                  </a:lnTo>
                  <a:lnTo>
                    <a:pt x="513" y="25"/>
                  </a:lnTo>
                  <a:lnTo>
                    <a:pt x="0" y="1"/>
                  </a:lnTo>
                  <a:close/>
                </a:path>
              </a:pathLst>
            </a:custGeom>
            <a:solidFill>
              <a:srgbClr val="CC0000"/>
            </a:solidFill>
            <a:ln>
              <a:noFill/>
            </a:ln>
          </p:spPr>
          <p:txBody>
            <a:bodyPr anchorCtr="0" anchor="ctr" bIns="91425" lIns="91425" rIns="91425" wrap="square" tIns="91425">
              <a:noAutofit/>
            </a:bodyPr>
            <a:lstStyle/>
            <a:p>
              <a:pPr indent="0" lvl="0" marL="0">
                <a:spcBef>
                  <a:spcPts val="0"/>
                </a:spcBef>
                <a:spcAft>
                  <a:spcPts val="0"/>
                </a:spcAft>
                <a:buNone/>
              </a:pPr>
              <a:r>
                <a:t/>
              </a:r>
              <a:endParaRPr/>
            </a:p>
          </p:txBody>
        </p:sp>
      </p:grpSp>
      <p:pic>
        <p:nvPicPr>
          <p:cNvPr descr="tyesurveyresponse1.png" id="602" name="Shape 602"/>
          <p:cNvPicPr preferRelativeResize="0"/>
          <p:nvPr/>
        </p:nvPicPr>
        <p:blipFill rotWithShape="1">
          <a:blip r:embed="rId3">
            <a:alphaModFix/>
          </a:blip>
          <a:srcRect b="0" l="941" r="0" t="0"/>
          <a:stretch/>
        </p:blipFill>
        <p:spPr>
          <a:xfrm>
            <a:off x="609500" y="1066800"/>
            <a:ext cx="8001100" cy="3009900"/>
          </a:xfrm>
          <a:prstGeom prst="rect">
            <a:avLst/>
          </a:prstGeom>
          <a:noFill/>
          <a:ln>
            <a:noFill/>
          </a:ln>
        </p:spPr>
      </p:pic>
      <p:sp>
        <p:nvSpPr>
          <p:cNvPr id="603" name="Shape 603"/>
          <p:cNvSpPr txBox="1"/>
          <p:nvPr/>
        </p:nvSpPr>
        <p:spPr>
          <a:xfrm>
            <a:off x="6665375" y="1143000"/>
            <a:ext cx="1385100" cy="359100"/>
          </a:xfrm>
          <a:prstGeom prst="rect">
            <a:avLst/>
          </a:prstGeom>
          <a:solidFill>
            <a:schemeClr val="lt1"/>
          </a:solidFill>
          <a:ln>
            <a:noFill/>
          </a:ln>
        </p:spPr>
        <p:txBody>
          <a:bodyPr anchorCtr="0" anchor="t" bIns="91425" lIns="91425" rIns="91425" wrap="square" tIns="91425">
            <a:noAutofit/>
          </a:bodyPr>
          <a:lstStyle/>
          <a:p>
            <a:pPr indent="0" lvl="0" marL="0">
              <a:spcBef>
                <a:spcPts val="0"/>
              </a:spcBef>
              <a:spcAft>
                <a:spcPts val="0"/>
              </a:spcAft>
              <a:buNone/>
            </a:pPr>
            <a:r>
              <a:rPr lang="en" sz="900">
                <a:solidFill>
                  <a:srgbClr val="999999"/>
                </a:solidFill>
              </a:rPr>
              <a:t>(49 responses)</a:t>
            </a:r>
            <a:endParaRPr sz="900">
              <a:solidFill>
                <a:srgbClr val="999999"/>
              </a:solidFill>
            </a:endParaRPr>
          </a:p>
        </p:txBody>
      </p:sp>
      <p:pic>
        <p:nvPicPr>
          <p:cNvPr id="604" name="Shape 604">
            <a:hlinkClick r:id="rId4"/>
          </p:cNvPr>
          <p:cNvPicPr preferRelativeResize="0"/>
          <p:nvPr/>
        </p:nvPicPr>
        <p:blipFill>
          <a:blip r:embed="rId5">
            <a:alphaModFix/>
          </a:blip>
          <a:stretch>
            <a:fillRect/>
          </a:stretch>
        </p:blipFill>
        <p:spPr>
          <a:xfrm>
            <a:off x="207100" y="4448100"/>
            <a:ext cx="539123" cy="539099"/>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8" name="Shape 608"/>
        <p:cNvGrpSpPr/>
        <p:nvPr/>
      </p:nvGrpSpPr>
      <p:grpSpPr>
        <a:xfrm>
          <a:off x="0" y="0"/>
          <a:ext cx="0" cy="0"/>
          <a:chOff x="0" y="0"/>
          <a:chExt cx="0" cy="0"/>
        </a:xfrm>
      </p:grpSpPr>
      <p:grpSp>
        <p:nvGrpSpPr>
          <p:cNvPr id="609" name="Shape 609"/>
          <p:cNvGrpSpPr/>
          <p:nvPr/>
        </p:nvGrpSpPr>
        <p:grpSpPr>
          <a:xfrm>
            <a:off x="4422082" y="62294"/>
            <a:ext cx="299845" cy="313048"/>
            <a:chOff x="3294650" y="3652450"/>
            <a:chExt cx="388350" cy="405450"/>
          </a:xfrm>
        </p:grpSpPr>
        <p:sp>
          <p:nvSpPr>
            <p:cNvPr id="610" name="Shape 610"/>
            <p:cNvSpPr/>
            <p:nvPr/>
          </p:nvSpPr>
          <p:spPr>
            <a:xfrm>
              <a:off x="3294650" y="3681775"/>
              <a:ext cx="376150" cy="376125"/>
            </a:xfrm>
            <a:custGeom>
              <a:pathLst>
                <a:path extrusionOk="0" h="15045" w="15046">
                  <a:moveTo>
                    <a:pt x="7132" y="0"/>
                  </a:moveTo>
                  <a:lnTo>
                    <a:pt x="6766" y="49"/>
                  </a:lnTo>
                  <a:lnTo>
                    <a:pt x="6375" y="98"/>
                  </a:lnTo>
                  <a:lnTo>
                    <a:pt x="6009" y="147"/>
                  </a:lnTo>
                  <a:lnTo>
                    <a:pt x="5642" y="244"/>
                  </a:lnTo>
                  <a:lnTo>
                    <a:pt x="5276" y="342"/>
                  </a:lnTo>
                  <a:lnTo>
                    <a:pt x="4934" y="464"/>
                  </a:lnTo>
                  <a:lnTo>
                    <a:pt x="4592" y="586"/>
                  </a:lnTo>
                  <a:lnTo>
                    <a:pt x="4250" y="733"/>
                  </a:lnTo>
                  <a:lnTo>
                    <a:pt x="3933" y="904"/>
                  </a:lnTo>
                  <a:lnTo>
                    <a:pt x="3615" y="1099"/>
                  </a:lnTo>
                  <a:lnTo>
                    <a:pt x="3322" y="1295"/>
                  </a:lnTo>
                  <a:lnTo>
                    <a:pt x="3029" y="1490"/>
                  </a:lnTo>
                  <a:lnTo>
                    <a:pt x="2736" y="1710"/>
                  </a:lnTo>
                  <a:lnTo>
                    <a:pt x="2467" y="1954"/>
                  </a:lnTo>
                  <a:lnTo>
                    <a:pt x="2199" y="2198"/>
                  </a:lnTo>
                  <a:lnTo>
                    <a:pt x="1954" y="2467"/>
                  </a:lnTo>
                  <a:lnTo>
                    <a:pt x="1710" y="2736"/>
                  </a:lnTo>
                  <a:lnTo>
                    <a:pt x="1490" y="3029"/>
                  </a:lnTo>
                  <a:lnTo>
                    <a:pt x="1295" y="3322"/>
                  </a:lnTo>
                  <a:lnTo>
                    <a:pt x="1100" y="3615"/>
                  </a:lnTo>
                  <a:lnTo>
                    <a:pt x="904" y="3932"/>
                  </a:lnTo>
                  <a:lnTo>
                    <a:pt x="733" y="4250"/>
                  </a:lnTo>
                  <a:lnTo>
                    <a:pt x="587" y="4592"/>
                  </a:lnTo>
                  <a:lnTo>
                    <a:pt x="465" y="4934"/>
                  </a:lnTo>
                  <a:lnTo>
                    <a:pt x="342" y="5276"/>
                  </a:lnTo>
                  <a:lnTo>
                    <a:pt x="245" y="5642"/>
                  </a:lnTo>
                  <a:lnTo>
                    <a:pt x="147" y="6008"/>
                  </a:lnTo>
                  <a:lnTo>
                    <a:pt x="98" y="6375"/>
                  </a:lnTo>
                  <a:lnTo>
                    <a:pt x="49" y="6765"/>
                  </a:lnTo>
                  <a:lnTo>
                    <a:pt x="0" y="7132"/>
                  </a:lnTo>
                  <a:lnTo>
                    <a:pt x="0" y="7522"/>
                  </a:lnTo>
                  <a:lnTo>
                    <a:pt x="0" y="7913"/>
                  </a:lnTo>
                  <a:lnTo>
                    <a:pt x="49" y="8280"/>
                  </a:lnTo>
                  <a:lnTo>
                    <a:pt x="98" y="8670"/>
                  </a:lnTo>
                  <a:lnTo>
                    <a:pt x="147" y="9037"/>
                  </a:lnTo>
                  <a:lnTo>
                    <a:pt x="245" y="9403"/>
                  </a:lnTo>
                  <a:lnTo>
                    <a:pt x="342" y="9769"/>
                  </a:lnTo>
                  <a:lnTo>
                    <a:pt x="465" y="10111"/>
                  </a:lnTo>
                  <a:lnTo>
                    <a:pt x="587" y="10453"/>
                  </a:lnTo>
                  <a:lnTo>
                    <a:pt x="733" y="10795"/>
                  </a:lnTo>
                  <a:lnTo>
                    <a:pt x="904" y="11113"/>
                  </a:lnTo>
                  <a:lnTo>
                    <a:pt x="1100" y="11430"/>
                  </a:lnTo>
                  <a:lnTo>
                    <a:pt x="1295" y="11723"/>
                  </a:lnTo>
                  <a:lnTo>
                    <a:pt x="1490" y="12016"/>
                  </a:lnTo>
                  <a:lnTo>
                    <a:pt x="1710" y="12309"/>
                  </a:lnTo>
                  <a:lnTo>
                    <a:pt x="1954" y="12578"/>
                  </a:lnTo>
                  <a:lnTo>
                    <a:pt x="2199" y="12847"/>
                  </a:lnTo>
                  <a:lnTo>
                    <a:pt x="2467" y="13091"/>
                  </a:lnTo>
                  <a:lnTo>
                    <a:pt x="2736" y="13335"/>
                  </a:lnTo>
                  <a:lnTo>
                    <a:pt x="3029" y="13555"/>
                  </a:lnTo>
                  <a:lnTo>
                    <a:pt x="3322" y="13750"/>
                  </a:lnTo>
                  <a:lnTo>
                    <a:pt x="3615" y="13946"/>
                  </a:lnTo>
                  <a:lnTo>
                    <a:pt x="3933" y="14141"/>
                  </a:lnTo>
                  <a:lnTo>
                    <a:pt x="4250" y="14312"/>
                  </a:lnTo>
                  <a:lnTo>
                    <a:pt x="4592" y="14459"/>
                  </a:lnTo>
                  <a:lnTo>
                    <a:pt x="4934" y="14581"/>
                  </a:lnTo>
                  <a:lnTo>
                    <a:pt x="5276" y="14703"/>
                  </a:lnTo>
                  <a:lnTo>
                    <a:pt x="5642" y="14801"/>
                  </a:lnTo>
                  <a:lnTo>
                    <a:pt x="6009" y="14898"/>
                  </a:lnTo>
                  <a:lnTo>
                    <a:pt x="6375" y="14947"/>
                  </a:lnTo>
                  <a:lnTo>
                    <a:pt x="6766" y="14996"/>
                  </a:lnTo>
                  <a:lnTo>
                    <a:pt x="7132" y="15045"/>
                  </a:lnTo>
                  <a:lnTo>
                    <a:pt x="7914" y="15045"/>
                  </a:lnTo>
                  <a:lnTo>
                    <a:pt x="8280" y="14996"/>
                  </a:lnTo>
                  <a:lnTo>
                    <a:pt x="8671" y="14947"/>
                  </a:lnTo>
                  <a:lnTo>
                    <a:pt x="9037" y="14898"/>
                  </a:lnTo>
                  <a:lnTo>
                    <a:pt x="9403" y="14801"/>
                  </a:lnTo>
                  <a:lnTo>
                    <a:pt x="9770" y="14703"/>
                  </a:lnTo>
                  <a:lnTo>
                    <a:pt x="10112" y="14581"/>
                  </a:lnTo>
                  <a:lnTo>
                    <a:pt x="10454" y="14459"/>
                  </a:lnTo>
                  <a:lnTo>
                    <a:pt x="10795" y="14312"/>
                  </a:lnTo>
                  <a:lnTo>
                    <a:pt x="11113" y="14141"/>
                  </a:lnTo>
                  <a:lnTo>
                    <a:pt x="11430" y="13946"/>
                  </a:lnTo>
                  <a:lnTo>
                    <a:pt x="11724" y="13750"/>
                  </a:lnTo>
                  <a:lnTo>
                    <a:pt x="12017" y="13555"/>
                  </a:lnTo>
                  <a:lnTo>
                    <a:pt x="12310" y="13335"/>
                  </a:lnTo>
                  <a:lnTo>
                    <a:pt x="12578" y="13091"/>
                  </a:lnTo>
                  <a:lnTo>
                    <a:pt x="12847" y="12847"/>
                  </a:lnTo>
                  <a:lnTo>
                    <a:pt x="13091" y="12578"/>
                  </a:lnTo>
                  <a:lnTo>
                    <a:pt x="13335" y="12309"/>
                  </a:lnTo>
                  <a:lnTo>
                    <a:pt x="13555" y="12016"/>
                  </a:lnTo>
                  <a:lnTo>
                    <a:pt x="13751" y="11723"/>
                  </a:lnTo>
                  <a:lnTo>
                    <a:pt x="13946" y="11430"/>
                  </a:lnTo>
                  <a:lnTo>
                    <a:pt x="14141" y="11113"/>
                  </a:lnTo>
                  <a:lnTo>
                    <a:pt x="14312" y="10795"/>
                  </a:lnTo>
                  <a:lnTo>
                    <a:pt x="14459" y="10453"/>
                  </a:lnTo>
                  <a:lnTo>
                    <a:pt x="14581" y="10111"/>
                  </a:lnTo>
                  <a:lnTo>
                    <a:pt x="14703" y="9769"/>
                  </a:lnTo>
                  <a:lnTo>
                    <a:pt x="14801" y="9403"/>
                  </a:lnTo>
                  <a:lnTo>
                    <a:pt x="14899" y="9037"/>
                  </a:lnTo>
                  <a:lnTo>
                    <a:pt x="14947" y="8670"/>
                  </a:lnTo>
                  <a:lnTo>
                    <a:pt x="14996" y="8280"/>
                  </a:lnTo>
                  <a:lnTo>
                    <a:pt x="15045" y="7913"/>
                  </a:lnTo>
                  <a:lnTo>
                    <a:pt x="15045" y="7522"/>
                  </a:lnTo>
                  <a:lnTo>
                    <a:pt x="7523" y="7522"/>
                  </a:lnTo>
                  <a:lnTo>
                    <a:pt x="7523" y="0"/>
                  </a:lnTo>
                  <a:close/>
                </a:path>
              </a:pathLst>
            </a:custGeom>
            <a:solidFill>
              <a:srgbClr val="CC0000"/>
            </a:solidFill>
            <a:ln>
              <a:noFill/>
            </a:ln>
          </p:spPr>
          <p:txBody>
            <a:bodyPr anchorCtr="0" anchor="ctr" bIns="91425" lIns="91425" rIns="91425" wrap="square" tIns="91425">
              <a:noAutofit/>
            </a:bodyPr>
            <a:lstStyle/>
            <a:p>
              <a:pPr indent="0" lvl="0" marL="0">
                <a:spcBef>
                  <a:spcPts val="0"/>
                </a:spcBef>
                <a:spcAft>
                  <a:spcPts val="0"/>
                </a:spcAft>
                <a:buNone/>
              </a:pPr>
              <a:r>
                <a:t/>
              </a:r>
              <a:endParaRPr/>
            </a:p>
          </p:txBody>
        </p:sp>
        <p:sp>
          <p:nvSpPr>
            <p:cNvPr id="611" name="Shape 611"/>
            <p:cNvSpPr/>
            <p:nvPr/>
          </p:nvSpPr>
          <p:spPr>
            <a:xfrm>
              <a:off x="3494925" y="3760525"/>
              <a:ext cx="188075" cy="97100"/>
            </a:xfrm>
            <a:custGeom>
              <a:pathLst>
                <a:path extrusionOk="0" h="3884" w="7523">
                  <a:moveTo>
                    <a:pt x="2491" y="2956"/>
                  </a:moveTo>
                  <a:lnTo>
                    <a:pt x="2491" y="3396"/>
                  </a:lnTo>
                  <a:lnTo>
                    <a:pt x="1759" y="3396"/>
                  </a:lnTo>
                  <a:lnTo>
                    <a:pt x="2491" y="2956"/>
                  </a:lnTo>
                  <a:close/>
                  <a:moveTo>
                    <a:pt x="3346" y="2443"/>
                  </a:moveTo>
                  <a:lnTo>
                    <a:pt x="3346" y="3396"/>
                  </a:lnTo>
                  <a:lnTo>
                    <a:pt x="2980" y="3396"/>
                  </a:lnTo>
                  <a:lnTo>
                    <a:pt x="2980" y="2663"/>
                  </a:lnTo>
                  <a:lnTo>
                    <a:pt x="3346" y="2443"/>
                  </a:lnTo>
                  <a:close/>
                  <a:moveTo>
                    <a:pt x="4201" y="1930"/>
                  </a:moveTo>
                  <a:lnTo>
                    <a:pt x="4201" y="3396"/>
                  </a:lnTo>
                  <a:lnTo>
                    <a:pt x="3835" y="3396"/>
                  </a:lnTo>
                  <a:lnTo>
                    <a:pt x="3835" y="2150"/>
                  </a:lnTo>
                  <a:lnTo>
                    <a:pt x="3835" y="2150"/>
                  </a:lnTo>
                  <a:lnTo>
                    <a:pt x="4201" y="1930"/>
                  </a:lnTo>
                  <a:close/>
                  <a:moveTo>
                    <a:pt x="5056" y="1393"/>
                  </a:moveTo>
                  <a:lnTo>
                    <a:pt x="5056" y="3396"/>
                  </a:lnTo>
                  <a:lnTo>
                    <a:pt x="4689" y="3396"/>
                  </a:lnTo>
                  <a:lnTo>
                    <a:pt x="4689" y="1637"/>
                  </a:lnTo>
                  <a:lnTo>
                    <a:pt x="5056" y="1393"/>
                  </a:lnTo>
                  <a:close/>
                  <a:moveTo>
                    <a:pt x="5911" y="885"/>
                  </a:moveTo>
                  <a:lnTo>
                    <a:pt x="5911" y="3396"/>
                  </a:lnTo>
                  <a:lnTo>
                    <a:pt x="5544" y="3396"/>
                  </a:lnTo>
                  <a:lnTo>
                    <a:pt x="5544" y="1100"/>
                  </a:lnTo>
                  <a:lnTo>
                    <a:pt x="5911" y="885"/>
                  </a:lnTo>
                  <a:close/>
                  <a:moveTo>
                    <a:pt x="6399" y="978"/>
                  </a:moveTo>
                  <a:lnTo>
                    <a:pt x="6619" y="1539"/>
                  </a:lnTo>
                  <a:lnTo>
                    <a:pt x="6790" y="2031"/>
                  </a:lnTo>
                  <a:lnTo>
                    <a:pt x="6790" y="3396"/>
                  </a:lnTo>
                  <a:lnTo>
                    <a:pt x="6399" y="3396"/>
                  </a:lnTo>
                  <a:lnTo>
                    <a:pt x="6399" y="978"/>
                  </a:lnTo>
                  <a:close/>
                  <a:moveTo>
                    <a:pt x="6448" y="1"/>
                  </a:moveTo>
                  <a:lnTo>
                    <a:pt x="0" y="3884"/>
                  </a:lnTo>
                  <a:lnTo>
                    <a:pt x="7523" y="3884"/>
                  </a:lnTo>
                  <a:lnTo>
                    <a:pt x="7498" y="3347"/>
                  </a:lnTo>
                  <a:lnTo>
                    <a:pt x="7449" y="2834"/>
                  </a:lnTo>
                  <a:lnTo>
                    <a:pt x="7352" y="2321"/>
                  </a:lnTo>
                  <a:lnTo>
                    <a:pt x="7229" y="1832"/>
                  </a:lnTo>
                  <a:lnTo>
                    <a:pt x="7083" y="1344"/>
                  </a:lnTo>
                  <a:lnTo>
                    <a:pt x="6912" y="880"/>
                  </a:lnTo>
                  <a:lnTo>
                    <a:pt x="6692" y="440"/>
                  </a:lnTo>
                  <a:lnTo>
                    <a:pt x="6448" y="1"/>
                  </a:lnTo>
                  <a:close/>
                </a:path>
              </a:pathLst>
            </a:custGeom>
            <a:solidFill>
              <a:srgbClr val="CC0000"/>
            </a:solidFill>
            <a:ln>
              <a:noFill/>
            </a:ln>
          </p:spPr>
          <p:txBody>
            <a:bodyPr anchorCtr="0" anchor="ctr" bIns="91425" lIns="91425" rIns="91425" wrap="square" tIns="91425">
              <a:noAutofit/>
            </a:bodyPr>
            <a:lstStyle/>
            <a:p>
              <a:pPr indent="0" lvl="0" marL="0">
                <a:spcBef>
                  <a:spcPts val="0"/>
                </a:spcBef>
                <a:spcAft>
                  <a:spcPts val="0"/>
                </a:spcAft>
                <a:buNone/>
              </a:pPr>
              <a:r>
                <a:t/>
              </a:r>
              <a:endParaRPr/>
            </a:p>
          </p:txBody>
        </p:sp>
        <p:sp>
          <p:nvSpPr>
            <p:cNvPr id="612" name="Shape 612"/>
            <p:cNvSpPr/>
            <p:nvPr/>
          </p:nvSpPr>
          <p:spPr>
            <a:xfrm>
              <a:off x="3494925" y="3652450"/>
              <a:ext cx="161200" cy="188100"/>
            </a:xfrm>
            <a:custGeom>
              <a:pathLst>
                <a:path extrusionOk="0" h="7524" w="6448">
                  <a:moveTo>
                    <a:pt x="489" y="514"/>
                  </a:moveTo>
                  <a:lnTo>
                    <a:pt x="879" y="538"/>
                  </a:lnTo>
                  <a:lnTo>
                    <a:pt x="1270" y="611"/>
                  </a:lnTo>
                  <a:lnTo>
                    <a:pt x="1661" y="685"/>
                  </a:lnTo>
                  <a:lnTo>
                    <a:pt x="2052" y="782"/>
                  </a:lnTo>
                  <a:lnTo>
                    <a:pt x="2418" y="929"/>
                  </a:lnTo>
                  <a:lnTo>
                    <a:pt x="2809" y="1075"/>
                  </a:lnTo>
                  <a:lnTo>
                    <a:pt x="3151" y="1246"/>
                  </a:lnTo>
                  <a:lnTo>
                    <a:pt x="3517" y="1417"/>
                  </a:lnTo>
                  <a:lnTo>
                    <a:pt x="3835" y="1637"/>
                  </a:lnTo>
                  <a:lnTo>
                    <a:pt x="4152" y="1857"/>
                  </a:lnTo>
                  <a:lnTo>
                    <a:pt x="4445" y="2077"/>
                  </a:lnTo>
                  <a:lnTo>
                    <a:pt x="4738" y="2321"/>
                  </a:lnTo>
                  <a:lnTo>
                    <a:pt x="5031" y="2590"/>
                  </a:lnTo>
                  <a:lnTo>
                    <a:pt x="5276" y="2883"/>
                  </a:lnTo>
                  <a:lnTo>
                    <a:pt x="5520" y="3176"/>
                  </a:lnTo>
                  <a:lnTo>
                    <a:pt x="5764" y="3493"/>
                  </a:lnTo>
                  <a:lnTo>
                    <a:pt x="489" y="6668"/>
                  </a:lnTo>
                  <a:lnTo>
                    <a:pt x="489" y="514"/>
                  </a:lnTo>
                  <a:close/>
                  <a:moveTo>
                    <a:pt x="0" y="1"/>
                  </a:moveTo>
                  <a:lnTo>
                    <a:pt x="0" y="7523"/>
                  </a:lnTo>
                  <a:lnTo>
                    <a:pt x="6448" y="3640"/>
                  </a:lnTo>
                  <a:lnTo>
                    <a:pt x="6179" y="3249"/>
                  </a:lnTo>
                  <a:lnTo>
                    <a:pt x="5911" y="2858"/>
                  </a:lnTo>
                  <a:lnTo>
                    <a:pt x="5593" y="2492"/>
                  </a:lnTo>
                  <a:lnTo>
                    <a:pt x="5276" y="2150"/>
                  </a:lnTo>
                  <a:lnTo>
                    <a:pt x="4909" y="1833"/>
                  </a:lnTo>
                  <a:lnTo>
                    <a:pt x="4543" y="1540"/>
                  </a:lnTo>
                  <a:lnTo>
                    <a:pt x="4152" y="1246"/>
                  </a:lnTo>
                  <a:lnTo>
                    <a:pt x="3761" y="1002"/>
                  </a:lnTo>
                  <a:lnTo>
                    <a:pt x="3322" y="782"/>
                  </a:lnTo>
                  <a:lnTo>
                    <a:pt x="2882" y="587"/>
                  </a:lnTo>
                  <a:lnTo>
                    <a:pt x="2443" y="416"/>
                  </a:lnTo>
                  <a:lnTo>
                    <a:pt x="1978" y="270"/>
                  </a:lnTo>
                  <a:lnTo>
                    <a:pt x="1490" y="147"/>
                  </a:lnTo>
                  <a:lnTo>
                    <a:pt x="1002" y="74"/>
                  </a:lnTo>
                  <a:lnTo>
                    <a:pt x="513" y="25"/>
                  </a:lnTo>
                  <a:lnTo>
                    <a:pt x="0" y="1"/>
                  </a:lnTo>
                  <a:close/>
                </a:path>
              </a:pathLst>
            </a:custGeom>
            <a:solidFill>
              <a:srgbClr val="CC0000"/>
            </a:solidFill>
            <a:ln>
              <a:noFill/>
            </a:ln>
          </p:spPr>
          <p:txBody>
            <a:bodyPr anchorCtr="0" anchor="ctr" bIns="91425" lIns="91425" rIns="91425" wrap="square" tIns="91425">
              <a:noAutofit/>
            </a:bodyPr>
            <a:lstStyle/>
            <a:p>
              <a:pPr indent="0" lvl="0" marL="0">
                <a:spcBef>
                  <a:spcPts val="0"/>
                </a:spcBef>
                <a:spcAft>
                  <a:spcPts val="0"/>
                </a:spcAft>
                <a:buNone/>
              </a:pPr>
              <a:r>
                <a:t/>
              </a:r>
              <a:endParaRPr/>
            </a:p>
          </p:txBody>
        </p:sp>
      </p:grpSp>
      <p:pic>
        <p:nvPicPr>
          <p:cNvPr descr="tyesurveyresponse2.png" id="613" name="Shape 613"/>
          <p:cNvPicPr preferRelativeResize="0"/>
          <p:nvPr/>
        </p:nvPicPr>
        <p:blipFill>
          <a:blip r:embed="rId3">
            <a:alphaModFix/>
          </a:blip>
          <a:stretch>
            <a:fillRect/>
          </a:stretch>
        </p:blipFill>
        <p:spPr>
          <a:xfrm>
            <a:off x="814375" y="890588"/>
            <a:ext cx="7667625" cy="3552825"/>
          </a:xfrm>
          <a:prstGeom prst="rect">
            <a:avLst/>
          </a:prstGeom>
          <a:noFill/>
          <a:ln>
            <a:noFill/>
          </a:ln>
        </p:spPr>
      </p:pic>
      <p:sp>
        <p:nvSpPr>
          <p:cNvPr id="614" name="Shape 614"/>
          <p:cNvSpPr txBox="1"/>
          <p:nvPr/>
        </p:nvSpPr>
        <p:spPr>
          <a:xfrm>
            <a:off x="1021900" y="1620525"/>
            <a:ext cx="1296600" cy="235200"/>
          </a:xfrm>
          <a:prstGeom prst="rect">
            <a:avLst/>
          </a:prstGeom>
          <a:solidFill>
            <a:schemeClr val="lt1"/>
          </a:solidFill>
          <a:ln>
            <a:noFill/>
          </a:ln>
        </p:spPr>
        <p:txBody>
          <a:bodyPr anchorCtr="0" anchor="ctr" bIns="91425" lIns="91425" rIns="91425" wrap="square" tIns="91425">
            <a:noAutofit/>
          </a:bodyPr>
          <a:lstStyle/>
          <a:p>
            <a:pPr indent="0" lvl="0" marL="0" rtl="0">
              <a:spcBef>
                <a:spcPts val="0"/>
              </a:spcBef>
              <a:spcAft>
                <a:spcPts val="0"/>
              </a:spcAft>
              <a:buNone/>
            </a:pPr>
            <a:r>
              <a:rPr lang="en" sz="900">
                <a:solidFill>
                  <a:srgbClr val="999999"/>
                </a:solidFill>
              </a:rPr>
              <a:t>(468 responses)</a:t>
            </a:r>
            <a:endParaRPr sz="900">
              <a:solidFill>
                <a:srgbClr val="999999"/>
              </a:solidFill>
            </a:endParaRPr>
          </a:p>
        </p:txBody>
      </p:sp>
      <p:sp>
        <p:nvSpPr>
          <p:cNvPr id="615" name="Shape 615"/>
          <p:cNvSpPr txBox="1"/>
          <p:nvPr/>
        </p:nvSpPr>
        <p:spPr>
          <a:xfrm>
            <a:off x="6250050" y="3371525"/>
            <a:ext cx="843000" cy="368400"/>
          </a:xfrm>
          <a:prstGeom prst="rect">
            <a:avLst/>
          </a:prstGeom>
          <a:solidFill>
            <a:schemeClr val="lt1"/>
          </a:solidFill>
          <a:ln>
            <a:noFill/>
          </a:ln>
        </p:spPr>
        <p:txBody>
          <a:bodyPr anchorCtr="0" anchor="t" bIns="91425" lIns="91425" rIns="91425" wrap="square" tIns="91425">
            <a:noAutofit/>
          </a:bodyPr>
          <a:lstStyle/>
          <a:p>
            <a:pPr indent="0" lvl="0" marL="0">
              <a:spcBef>
                <a:spcPts val="0"/>
              </a:spcBef>
              <a:spcAft>
                <a:spcPts val="0"/>
              </a:spcAft>
              <a:buClr>
                <a:schemeClr val="dk1"/>
              </a:buClr>
              <a:buSzPts val="1100"/>
              <a:buFont typeface="Arial"/>
              <a:buNone/>
            </a:pPr>
            <a:r>
              <a:rPr lang="en" sz="1100">
                <a:solidFill>
                  <a:srgbClr val="999999"/>
                </a:solidFill>
              </a:rPr>
              <a:t>(6.8%)</a:t>
            </a:r>
            <a:endParaRPr sz="1100">
              <a:solidFill>
                <a:srgbClr val="999999"/>
              </a:solidFill>
            </a:endParaRPr>
          </a:p>
          <a:p>
            <a:pPr indent="0" lvl="0" marL="0">
              <a:spcBef>
                <a:spcPts val="0"/>
              </a:spcBef>
              <a:spcAft>
                <a:spcPts val="0"/>
              </a:spcAft>
              <a:buNone/>
            </a:pPr>
            <a:r>
              <a:t/>
            </a:r>
            <a:endParaRPr sz="1100">
              <a:solidFill>
                <a:srgbClr val="999999"/>
              </a:solidFill>
            </a:endParaRPr>
          </a:p>
        </p:txBody>
      </p:sp>
      <p:sp>
        <p:nvSpPr>
          <p:cNvPr id="616" name="Shape 616"/>
          <p:cNvSpPr txBox="1"/>
          <p:nvPr/>
        </p:nvSpPr>
        <p:spPr>
          <a:xfrm>
            <a:off x="4348300" y="2936900"/>
            <a:ext cx="843000" cy="235200"/>
          </a:xfrm>
          <a:prstGeom prst="rect">
            <a:avLst/>
          </a:prstGeom>
          <a:solidFill>
            <a:schemeClr val="lt1"/>
          </a:solidFill>
          <a:ln>
            <a:noFill/>
          </a:ln>
        </p:spPr>
        <p:txBody>
          <a:bodyPr anchorCtr="0" anchor="ctr" bIns="91425" lIns="91425" rIns="91425" wrap="square" tIns="91425">
            <a:noAutofit/>
          </a:bodyPr>
          <a:lstStyle/>
          <a:p>
            <a:pPr indent="0" lvl="0" marL="0" rtl="0">
              <a:spcBef>
                <a:spcPts val="0"/>
              </a:spcBef>
              <a:spcAft>
                <a:spcPts val="0"/>
              </a:spcAft>
              <a:buClr>
                <a:schemeClr val="dk1"/>
              </a:buClr>
              <a:buSzPts val="1100"/>
              <a:buFont typeface="Arial"/>
              <a:buNone/>
            </a:pPr>
            <a:r>
              <a:rPr lang="en" sz="1100">
                <a:solidFill>
                  <a:srgbClr val="999999"/>
                </a:solidFill>
              </a:rPr>
              <a:t>(</a:t>
            </a:r>
            <a:r>
              <a:rPr lang="en" sz="1100">
                <a:solidFill>
                  <a:srgbClr val="999999"/>
                </a:solidFill>
              </a:rPr>
              <a:t>25%)</a:t>
            </a:r>
            <a:endParaRPr sz="1100">
              <a:solidFill>
                <a:srgbClr val="999999"/>
              </a:solidFill>
            </a:endParaRPr>
          </a:p>
        </p:txBody>
      </p:sp>
      <p:sp>
        <p:nvSpPr>
          <p:cNvPr id="617" name="Shape 617"/>
          <p:cNvSpPr txBox="1"/>
          <p:nvPr/>
        </p:nvSpPr>
        <p:spPr>
          <a:xfrm>
            <a:off x="3331700" y="3257900"/>
            <a:ext cx="908100" cy="235200"/>
          </a:xfrm>
          <a:prstGeom prst="rect">
            <a:avLst/>
          </a:prstGeom>
          <a:solidFill>
            <a:schemeClr val="lt1"/>
          </a:solidFill>
          <a:ln>
            <a:noFill/>
          </a:ln>
        </p:spPr>
        <p:txBody>
          <a:bodyPr anchorCtr="0" anchor="ctr" bIns="91425" lIns="91425" rIns="91425" wrap="square" tIns="91425">
            <a:noAutofit/>
          </a:bodyPr>
          <a:lstStyle/>
          <a:p>
            <a:pPr indent="0" lvl="0" marL="0" rtl="0">
              <a:spcBef>
                <a:spcPts val="0"/>
              </a:spcBef>
              <a:spcAft>
                <a:spcPts val="0"/>
              </a:spcAft>
              <a:buNone/>
            </a:pPr>
            <a:r>
              <a:rPr lang="en" sz="1100">
                <a:solidFill>
                  <a:srgbClr val="999999"/>
                </a:solidFill>
              </a:rPr>
              <a:t>(13.6%)</a:t>
            </a:r>
            <a:endParaRPr sz="1100">
              <a:solidFill>
                <a:srgbClr val="999999"/>
              </a:solidFill>
            </a:endParaRPr>
          </a:p>
        </p:txBody>
      </p:sp>
      <p:sp>
        <p:nvSpPr>
          <p:cNvPr id="618" name="Shape 618"/>
          <p:cNvSpPr txBox="1"/>
          <p:nvPr/>
        </p:nvSpPr>
        <p:spPr>
          <a:xfrm>
            <a:off x="5191300" y="2123963"/>
            <a:ext cx="1099200" cy="162000"/>
          </a:xfrm>
          <a:prstGeom prst="rect">
            <a:avLst/>
          </a:prstGeom>
          <a:noFill/>
          <a:ln>
            <a:noFill/>
          </a:ln>
        </p:spPr>
        <p:txBody>
          <a:bodyPr anchorCtr="0" anchor="t" bIns="91425" lIns="91425" rIns="91425" wrap="square" tIns="91425">
            <a:noAutofit/>
          </a:bodyPr>
          <a:lstStyle/>
          <a:p>
            <a:pPr indent="0" lvl="0" marL="0">
              <a:spcBef>
                <a:spcPts val="0"/>
              </a:spcBef>
              <a:spcAft>
                <a:spcPts val="0"/>
              </a:spcAft>
              <a:buNone/>
            </a:pPr>
            <a:r>
              <a:rPr lang="en" sz="1100">
                <a:solidFill>
                  <a:srgbClr val="999999"/>
                </a:solidFill>
              </a:rPr>
              <a:t>(47.7%)</a:t>
            </a:r>
            <a:endParaRPr sz="1100">
              <a:solidFill>
                <a:srgbClr val="999999"/>
              </a:solidFill>
            </a:endParaRPr>
          </a:p>
        </p:txBody>
      </p:sp>
      <p:sp>
        <p:nvSpPr>
          <p:cNvPr id="619" name="Shape 619"/>
          <p:cNvSpPr txBox="1"/>
          <p:nvPr/>
        </p:nvSpPr>
        <p:spPr>
          <a:xfrm>
            <a:off x="2553600" y="3426875"/>
            <a:ext cx="843000" cy="313200"/>
          </a:xfrm>
          <a:prstGeom prst="rect">
            <a:avLst/>
          </a:prstGeom>
          <a:solidFill>
            <a:schemeClr val="lt1"/>
          </a:solidFill>
          <a:ln>
            <a:noFill/>
          </a:ln>
        </p:spPr>
        <p:txBody>
          <a:bodyPr anchorCtr="0" anchor="t" bIns="91425" lIns="91425" rIns="91425" wrap="square" tIns="91425">
            <a:noAutofit/>
          </a:bodyPr>
          <a:lstStyle/>
          <a:p>
            <a:pPr indent="0" lvl="0" marL="0">
              <a:spcBef>
                <a:spcPts val="0"/>
              </a:spcBef>
              <a:spcAft>
                <a:spcPts val="0"/>
              </a:spcAft>
              <a:buNone/>
            </a:pPr>
            <a:r>
              <a:rPr lang="en" sz="1100">
                <a:solidFill>
                  <a:srgbClr val="999999"/>
                </a:solidFill>
              </a:rPr>
              <a:t>(6.8%)</a:t>
            </a:r>
            <a:endParaRPr sz="1100">
              <a:solidFill>
                <a:srgbClr val="999999"/>
              </a:solidFill>
            </a:endParaRPr>
          </a:p>
        </p:txBody>
      </p:sp>
      <p:cxnSp>
        <p:nvCxnSpPr>
          <p:cNvPr id="620" name="Shape 620"/>
          <p:cNvCxnSpPr/>
          <p:nvPr/>
        </p:nvCxnSpPr>
        <p:spPr>
          <a:xfrm>
            <a:off x="5670950" y="2390625"/>
            <a:ext cx="0" cy="227100"/>
          </a:xfrm>
          <a:prstGeom prst="straightConnector1">
            <a:avLst/>
          </a:prstGeom>
          <a:noFill/>
          <a:ln cap="flat" cmpd="sng" w="9525">
            <a:solidFill>
              <a:schemeClr val="dk2"/>
            </a:solidFill>
            <a:prstDash val="solid"/>
            <a:round/>
            <a:headEnd len="lg" w="lg" type="none"/>
            <a:tailEnd len="lg" w="lg" type="none"/>
          </a:ln>
        </p:spPr>
      </p:cxnSp>
      <p:sp>
        <p:nvSpPr>
          <p:cNvPr id="621" name="Shape 621"/>
          <p:cNvSpPr/>
          <p:nvPr/>
        </p:nvSpPr>
        <p:spPr>
          <a:xfrm>
            <a:off x="5358350" y="2487900"/>
            <a:ext cx="625200" cy="1532100"/>
          </a:xfrm>
          <a:prstGeom prst="rect">
            <a:avLst/>
          </a:prstGeom>
          <a:solidFill>
            <a:srgbClr val="6B51AE"/>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spcAft>
                <a:spcPts val="0"/>
              </a:spcAft>
              <a:buNone/>
            </a:pPr>
            <a:r>
              <a:t/>
            </a:r>
            <a:endParaRPr/>
          </a:p>
        </p:txBody>
      </p:sp>
      <p:pic>
        <p:nvPicPr>
          <p:cNvPr id="622" name="Shape 622">
            <a:hlinkClick r:id="rId4"/>
          </p:cNvPr>
          <p:cNvPicPr preferRelativeResize="0"/>
          <p:nvPr/>
        </p:nvPicPr>
        <p:blipFill>
          <a:blip r:embed="rId5">
            <a:alphaModFix/>
          </a:blip>
          <a:stretch>
            <a:fillRect/>
          </a:stretch>
        </p:blipFill>
        <p:spPr>
          <a:xfrm>
            <a:off x="207100" y="4448100"/>
            <a:ext cx="539123" cy="539099"/>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6" name="Shape 626"/>
        <p:cNvGrpSpPr/>
        <p:nvPr/>
      </p:nvGrpSpPr>
      <p:grpSpPr>
        <a:xfrm>
          <a:off x="0" y="0"/>
          <a:ext cx="0" cy="0"/>
          <a:chOff x="0" y="0"/>
          <a:chExt cx="0" cy="0"/>
        </a:xfrm>
      </p:grpSpPr>
      <p:pic>
        <p:nvPicPr>
          <p:cNvPr descr="tyesurveyresponse3.png" id="627" name="Shape 627"/>
          <p:cNvPicPr preferRelativeResize="0"/>
          <p:nvPr/>
        </p:nvPicPr>
        <p:blipFill>
          <a:blip r:embed="rId3">
            <a:alphaModFix/>
          </a:blip>
          <a:stretch>
            <a:fillRect/>
          </a:stretch>
        </p:blipFill>
        <p:spPr>
          <a:xfrm>
            <a:off x="738188" y="868813"/>
            <a:ext cx="7667625" cy="3705225"/>
          </a:xfrm>
          <a:prstGeom prst="rect">
            <a:avLst/>
          </a:prstGeom>
          <a:noFill/>
          <a:ln>
            <a:noFill/>
          </a:ln>
        </p:spPr>
      </p:pic>
      <p:grpSp>
        <p:nvGrpSpPr>
          <p:cNvPr id="628" name="Shape 628"/>
          <p:cNvGrpSpPr/>
          <p:nvPr/>
        </p:nvGrpSpPr>
        <p:grpSpPr>
          <a:xfrm>
            <a:off x="4422082" y="62294"/>
            <a:ext cx="299845" cy="313048"/>
            <a:chOff x="3294650" y="3652450"/>
            <a:chExt cx="388350" cy="405450"/>
          </a:xfrm>
        </p:grpSpPr>
        <p:sp>
          <p:nvSpPr>
            <p:cNvPr id="629" name="Shape 629"/>
            <p:cNvSpPr/>
            <p:nvPr/>
          </p:nvSpPr>
          <p:spPr>
            <a:xfrm>
              <a:off x="3294650" y="3681775"/>
              <a:ext cx="376150" cy="376125"/>
            </a:xfrm>
            <a:custGeom>
              <a:pathLst>
                <a:path extrusionOk="0" h="15045" w="15046">
                  <a:moveTo>
                    <a:pt x="7132" y="0"/>
                  </a:moveTo>
                  <a:lnTo>
                    <a:pt x="6766" y="49"/>
                  </a:lnTo>
                  <a:lnTo>
                    <a:pt x="6375" y="98"/>
                  </a:lnTo>
                  <a:lnTo>
                    <a:pt x="6009" y="147"/>
                  </a:lnTo>
                  <a:lnTo>
                    <a:pt x="5642" y="244"/>
                  </a:lnTo>
                  <a:lnTo>
                    <a:pt x="5276" y="342"/>
                  </a:lnTo>
                  <a:lnTo>
                    <a:pt x="4934" y="464"/>
                  </a:lnTo>
                  <a:lnTo>
                    <a:pt x="4592" y="586"/>
                  </a:lnTo>
                  <a:lnTo>
                    <a:pt x="4250" y="733"/>
                  </a:lnTo>
                  <a:lnTo>
                    <a:pt x="3933" y="904"/>
                  </a:lnTo>
                  <a:lnTo>
                    <a:pt x="3615" y="1099"/>
                  </a:lnTo>
                  <a:lnTo>
                    <a:pt x="3322" y="1295"/>
                  </a:lnTo>
                  <a:lnTo>
                    <a:pt x="3029" y="1490"/>
                  </a:lnTo>
                  <a:lnTo>
                    <a:pt x="2736" y="1710"/>
                  </a:lnTo>
                  <a:lnTo>
                    <a:pt x="2467" y="1954"/>
                  </a:lnTo>
                  <a:lnTo>
                    <a:pt x="2199" y="2198"/>
                  </a:lnTo>
                  <a:lnTo>
                    <a:pt x="1954" y="2467"/>
                  </a:lnTo>
                  <a:lnTo>
                    <a:pt x="1710" y="2736"/>
                  </a:lnTo>
                  <a:lnTo>
                    <a:pt x="1490" y="3029"/>
                  </a:lnTo>
                  <a:lnTo>
                    <a:pt x="1295" y="3322"/>
                  </a:lnTo>
                  <a:lnTo>
                    <a:pt x="1100" y="3615"/>
                  </a:lnTo>
                  <a:lnTo>
                    <a:pt x="904" y="3932"/>
                  </a:lnTo>
                  <a:lnTo>
                    <a:pt x="733" y="4250"/>
                  </a:lnTo>
                  <a:lnTo>
                    <a:pt x="587" y="4592"/>
                  </a:lnTo>
                  <a:lnTo>
                    <a:pt x="465" y="4934"/>
                  </a:lnTo>
                  <a:lnTo>
                    <a:pt x="342" y="5276"/>
                  </a:lnTo>
                  <a:lnTo>
                    <a:pt x="245" y="5642"/>
                  </a:lnTo>
                  <a:lnTo>
                    <a:pt x="147" y="6008"/>
                  </a:lnTo>
                  <a:lnTo>
                    <a:pt x="98" y="6375"/>
                  </a:lnTo>
                  <a:lnTo>
                    <a:pt x="49" y="6765"/>
                  </a:lnTo>
                  <a:lnTo>
                    <a:pt x="0" y="7132"/>
                  </a:lnTo>
                  <a:lnTo>
                    <a:pt x="0" y="7522"/>
                  </a:lnTo>
                  <a:lnTo>
                    <a:pt x="0" y="7913"/>
                  </a:lnTo>
                  <a:lnTo>
                    <a:pt x="49" y="8280"/>
                  </a:lnTo>
                  <a:lnTo>
                    <a:pt x="98" y="8670"/>
                  </a:lnTo>
                  <a:lnTo>
                    <a:pt x="147" y="9037"/>
                  </a:lnTo>
                  <a:lnTo>
                    <a:pt x="245" y="9403"/>
                  </a:lnTo>
                  <a:lnTo>
                    <a:pt x="342" y="9769"/>
                  </a:lnTo>
                  <a:lnTo>
                    <a:pt x="465" y="10111"/>
                  </a:lnTo>
                  <a:lnTo>
                    <a:pt x="587" y="10453"/>
                  </a:lnTo>
                  <a:lnTo>
                    <a:pt x="733" y="10795"/>
                  </a:lnTo>
                  <a:lnTo>
                    <a:pt x="904" y="11113"/>
                  </a:lnTo>
                  <a:lnTo>
                    <a:pt x="1100" y="11430"/>
                  </a:lnTo>
                  <a:lnTo>
                    <a:pt x="1295" y="11723"/>
                  </a:lnTo>
                  <a:lnTo>
                    <a:pt x="1490" y="12016"/>
                  </a:lnTo>
                  <a:lnTo>
                    <a:pt x="1710" y="12309"/>
                  </a:lnTo>
                  <a:lnTo>
                    <a:pt x="1954" y="12578"/>
                  </a:lnTo>
                  <a:lnTo>
                    <a:pt x="2199" y="12847"/>
                  </a:lnTo>
                  <a:lnTo>
                    <a:pt x="2467" y="13091"/>
                  </a:lnTo>
                  <a:lnTo>
                    <a:pt x="2736" y="13335"/>
                  </a:lnTo>
                  <a:lnTo>
                    <a:pt x="3029" y="13555"/>
                  </a:lnTo>
                  <a:lnTo>
                    <a:pt x="3322" y="13750"/>
                  </a:lnTo>
                  <a:lnTo>
                    <a:pt x="3615" y="13946"/>
                  </a:lnTo>
                  <a:lnTo>
                    <a:pt x="3933" y="14141"/>
                  </a:lnTo>
                  <a:lnTo>
                    <a:pt x="4250" y="14312"/>
                  </a:lnTo>
                  <a:lnTo>
                    <a:pt x="4592" y="14459"/>
                  </a:lnTo>
                  <a:lnTo>
                    <a:pt x="4934" y="14581"/>
                  </a:lnTo>
                  <a:lnTo>
                    <a:pt x="5276" y="14703"/>
                  </a:lnTo>
                  <a:lnTo>
                    <a:pt x="5642" y="14801"/>
                  </a:lnTo>
                  <a:lnTo>
                    <a:pt x="6009" y="14898"/>
                  </a:lnTo>
                  <a:lnTo>
                    <a:pt x="6375" y="14947"/>
                  </a:lnTo>
                  <a:lnTo>
                    <a:pt x="6766" y="14996"/>
                  </a:lnTo>
                  <a:lnTo>
                    <a:pt x="7132" y="15045"/>
                  </a:lnTo>
                  <a:lnTo>
                    <a:pt x="7914" y="15045"/>
                  </a:lnTo>
                  <a:lnTo>
                    <a:pt x="8280" y="14996"/>
                  </a:lnTo>
                  <a:lnTo>
                    <a:pt x="8671" y="14947"/>
                  </a:lnTo>
                  <a:lnTo>
                    <a:pt x="9037" y="14898"/>
                  </a:lnTo>
                  <a:lnTo>
                    <a:pt x="9403" y="14801"/>
                  </a:lnTo>
                  <a:lnTo>
                    <a:pt x="9770" y="14703"/>
                  </a:lnTo>
                  <a:lnTo>
                    <a:pt x="10112" y="14581"/>
                  </a:lnTo>
                  <a:lnTo>
                    <a:pt x="10454" y="14459"/>
                  </a:lnTo>
                  <a:lnTo>
                    <a:pt x="10795" y="14312"/>
                  </a:lnTo>
                  <a:lnTo>
                    <a:pt x="11113" y="14141"/>
                  </a:lnTo>
                  <a:lnTo>
                    <a:pt x="11430" y="13946"/>
                  </a:lnTo>
                  <a:lnTo>
                    <a:pt x="11724" y="13750"/>
                  </a:lnTo>
                  <a:lnTo>
                    <a:pt x="12017" y="13555"/>
                  </a:lnTo>
                  <a:lnTo>
                    <a:pt x="12310" y="13335"/>
                  </a:lnTo>
                  <a:lnTo>
                    <a:pt x="12578" y="13091"/>
                  </a:lnTo>
                  <a:lnTo>
                    <a:pt x="12847" y="12847"/>
                  </a:lnTo>
                  <a:lnTo>
                    <a:pt x="13091" y="12578"/>
                  </a:lnTo>
                  <a:lnTo>
                    <a:pt x="13335" y="12309"/>
                  </a:lnTo>
                  <a:lnTo>
                    <a:pt x="13555" y="12016"/>
                  </a:lnTo>
                  <a:lnTo>
                    <a:pt x="13751" y="11723"/>
                  </a:lnTo>
                  <a:lnTo>
                    <a:pt x="13946" y="11430"/>
                  </a:lnTo>
                  <a:lnTo>
                    <a:pt x="14141" y="11113"/>
                  </a:lnTo>
                  <a:lnTo>
                    <a:pt x="14312" y="10795"/>
                  </a:lnTo>
                  <a:lnTo>
                    <a:pt x="14459" y="10453"/>
                  </a:lnTo>
                  <a:lnTo>
                    <a:pt x="14581" y="10111"/>
                  </a:lnTo>
                  <a:lnTo>
                    <a:pt x="14703" y="9769"/>
                  </a:lnTo>
                  <a:lnTo>
                    <a:pt x="14801" y="9403"/>
                  </a:lnTo>
                  <a:lnTo>
                    <a:pt x="14899" y="9037"/>
                  </a:lnTo>
                  <a:lnTo>
                    <a:pt x="14947" y="8670"/>
                  </a:lnTo>
                  <a:lnTo>
                    <a:pt x="14996" y="8280"/>
                  </a:lnTo>
                  <a:lnTo>
                    <a:pt x="15045" y="7913"/>
                  </a:lnTo>
                  <a:lnTo>
                    <a:pt x="15045" y="7522"/>
                  </a:lnTo>
                  <a:lnTo>
                    <a:pt x="7523" y="7522"/>
                  </a:lnTo>
                  <a:lnTo>
                    <a:pt x="7523" y="0"/>
                  </a:lnTo>
                  <a:close/>
                </a:path>
              </a:pathLst>
            </a:custGeom>
            <a:solidFill>
              <a:srgbClr val="CC0000"/>
            </a:solidFill>
            <a:ln>
              <a:noFill/>
            </a:ln>
          </p:spPr>
          <p:txBody>
            <a:bodyPr anchorCtr="0" anchor="ctr" bIns="91425" lIns="91425" rIns="91425" wrap="square" tIns="91425">
              <a:noAutofit/>
            </a:bodyPr>
            <a:lstStyle/>
            <a:p>
              <a:pPr indent="0" lvl="0" marL="0">
                <a:spcBef>
                  <a:spcPts val="0"/>
                </a:spcBef>
                <a:spcAft>
                  <a:spcPts val="0"/>
                </a:spcAft>
                <a:buNone/>
              </a:pPr>
              <a:r>
                <a:t/>
              </a:r>
              <a:endParaRPr/>
            </a:p>
          </p:txBody>
        </p:sp>
        <p:sp>
          <p:nvSpPr>
            <p:cNvPr id="630" name="Shape 630"/>
            <p:cNvSpPr/>
            <p:nvPr/>
          </p:nvSpPr>
          <p:spPr>
            <a:xfrm>
              <a:off x="3494925" y="3760525"/>
              <a:ext cx="188075" cy="97100"/>
            </a:xfrm>
            <a:custGeom>
              <a:pathLst>
                <a:path extrusionOk="0" h="3884" w="7523">
                  <a:moveTo>
                    <a:pt x="2491" y="2956"/>
                  </a:moveTo>
                  <a:lnTo>
                    <a:pt x="2491" y="3396"/>
                  </a:lnTo>
                  <a:lnTo>
                    <a:pt x="1759" y="3396"/>
                  </a:lnTo>
                  <a:lnTo>
                    <a:pt x="2491" y="2956"/>
                  </a:lnTo>
                  <a:close/>
                  <a:moveTo>
                    <a:pt x="3346" y="2443"/>
                  </a:moveTo>
                  <a:lnTo>
                    <a:pt x="3346" y="3396"/>
                  </a:lnTo>
                  <a:lnTo>
                    <a:pt x="2980" y="3396"/>
                  </a:lnTo>
                  <a:lnTo>
                    <a:pt x="2980" y="2663"/>
                  </a:lnTo>
                  <a:lnTo>
                    <a:pt x="3346" y="2443"/>
                  </a:lnTo>
                  <a:close/>
                  <a:moveTo>
                    <a:pt x="4201" y="1930"/>
                  </a:moveTo>
                  <a:lnTo>
                    <a:pt x="4201" y="3396"/>
                  </a:lnTo>
                  <a:lnTo>
                    <a:pt x="3835" y="3396"/>
                  </a:lnTo>
                  <a:lnTo>
                    <a:pt x="3835" y="2150"/>
                  </a:lnTo>
                  <a:lnTo>
                    <a:pt x="3835" y="2150"/>
                  </a:lnTo>
                  <a:lnTo>
                    <a:pt x="4201" y="1930"/>
                  </a:lnTo>
                  <a:close/>
                  <a:moveTo>
                    <a:pt x="5056" y="1393"/>
                  </a:moveTo>
                  <a:lnTo>
                    <a:pt x="5056" y="3396"/>
                  </a:lnTo>
                  <a:lnTo>
                    <a:pt x="4689" y="3396"/>
                  </a:lnTo>
                  <a:lnTo>
                    <a:pt x="4689" y="1637"/>
                  </a:lnTo>
                  <a:lnTo>
                    <a:pt x="5056" y="1393"/>
                  </a:lnTo>
                  <a:close/>
                  <a:moveTo>
                    <a:pt x="5911" y="885"/>
                  </a:moveTo>
                  <a:lnTo>
                    <a:pt x="5911" y="3396"/>
                  </a:lnTo>
                  <a:lnTo>
                    <a:pt x="5544" y="3396"/>
                  </a:lnTo>
                  <a:lnTo>
                    <a:pt x="5544" y="1100"/>
                  </a:lnTo>
                  <a:lnTo>
                    <a:pt x="5911" y="885"/>
                  </a:lnTo>
                  <a:close/>
                  <a:moveTo>
                    <a:pt x="6399" y="978"/>
                  </a:moveTo>
                  <a:lnTo>
                    <a:pt x="6619" y="1539"/>
                  </a:lnTo>
                  <a:lnTo>
                    <a:pt x="6790" y="2031"/>
                  </a:lnTo>
                  <a:lnTo>
                    <a:pt x="6790" y="3396"/>
                  </a:lnTo>
                  <a:lnTo>
                    <a:pt x="6399" y="3396"/>
                  </a:lnTo>
                  <a:lnTo>
                    <a:pt x="6399" y="978"/>
                  </a:lnTo>
                  <a:close/>
                  <a:moveTo>
                    <a:pt x="6448" y="1"/>
                  </a:moveTo>
                  <a:lnTo>
                    <a:pt x="0" y="3884"/>
                  </a:lnTo>
                  <a:lnTo>
                    <a:pt x="7523" y="3884"/>
                  </a:lnTo>
                  <a:lnTo>
                    <a:pt x="7498" y="3347"/>
                  </a:lnTo>
                  <a:lnTo>
                    <a:pt x="7449" y="2834"/>
                  </a:lnTo>
                  <a:lnTo>
                    <a:pt x="7352" y="2321"/>
                  </a:lnTo>
                  <a:lnTo>
                    <a:pt x="7229" y="1832"/>
                  </a:lnTo>
                  <a:lnTo>
                    <a:pt x="7083" y="1344"/>
                  </a:lnTo>
                  <a:lnTo>
                    <a:pt x="6912" y="880"/>
                  </a:lnTo>
                  <a:lnTo>
                    <a:pt x="6692" y="440"/>
                  </a:lnTo>
                  <a:lnTo>
                    <a:pt x="6448" y="1"/>
                  </a:lnTo>
                  <a:close/>
                </a:path>
              </a:pathLst>
            </a:custGeom>
            <a:solidFill>
              <a:srgbClr val="CC0000"/>
            </a:solidFill>
            <a:ln>
              <a:noFill/>
            </a:ln>
          </p:spPr>
          <p:txBody>
            <a:bodyPr anchorCtr="0" anchor="ctr" bIns="91425" lIns="91425" rIns="91425" wrap="square" tIns="91425">
              <a:noAutofit/>
            </a:bodyPr>
            <a:lstStyle/>
            <a:p>
              <a:pPr indent="0" lvl="0" marL="0">
                <a:spcBef>
                  <a:spcPts val="0"/>
                </a:spcBef>
                <a:spcAft>
                  <a:spcPts val="0"/>
                </a:spcAft>
                <a:buNone/>
              </a:pPr>
              <a:r>
                <a:t/>
              </a:r>
              <a:endParaRPr/>
            </a:p>
          </p:txBody>
        </p:sp>
        <p:sp>
          <p:nvSpPr>
            <p:cNvPr id="631" name="Shape 631"/>
            <p:cNvSpPr/>
            <p:nvPr/>
          </p:nvSpPr>
          <p:spPr>
            <a:xfrm>
              <a:off x="3494925" y="3652450"/>
              <a:ext cx="161200" cy="188100"/>
            </a:xfrm>
            <a:custGeom>
              <a:pathLst>
                <a:path extrusionOk="0" h="7524" w="6448">
                  <a:moveTo>
                    <a:pt x="489" y="514"/>
                  </a:moveTo>
                  <a:lnTo>
                    <a:pt x="879" y="538"/>
                  </a:lnTo>
                  <a:lnTo>
                    <a:pt x="1270" y="611"/>
                  </a:lnTo>
                  <a:lnTo>
                    <a:pt x="1661" y="685"/>
                  </a:lnTo>
                  <a:lnTo>
                    <a:pt x="2052" y="782"/>
                  </a:lnTo>
                  <a:lnTo>
                    <a:pt x="2418" y="929"/>
                  </a:lnTo>
                  <a:lnTo>
                    <a:pt x="2809" y="1075"/>
                  </a:lnTo>
                  <a:lnTo>
                    <a:pt x="3151" y="1246"/>
                  </a:lnTo>
                  <a:lnTo>
                    <a:pt x="3517" y="1417"/>
                  </a:lnTo>
                  <a:lnTo>
                    <a:pt x="3835" y="1637"/>
                  </a:lnTo>
                  <a:lnTo>
                    <a:pt x="4152" y="1857"/>
                  </a:lnTo>
                  <a:lnTo>
                    <a:pt x="4445" y="2077"/>
                  </a:lnTo>
                  <a:lnTo>
                    <a:pt x="4738" y="2321"/>
                  </a:lnTo>
                  <a:lnTo>
                    <a:pt x="5031" y="2590"/>
                  </a:lnTo>
                  <a:lnTo>
                    <a:pt x="5276" y="2883"/>
                  </a:lnTo>
                  <a:lnTo>
                    <a:pt x="5520" y="3176"/>
                  </a:lnTo>
                  <a:lnTo>
                    <a:pt x="5764" y="3493"/>
                  </a:lnTo>
                  <a:lnTo>
                    <a:pt x="489" y="6668"/>
                  </a:lnTo>
                  <a:lnTo>
                    <a:pt x="489" y="514"/>
                  </a:lnTo>
                  <a:close/>
                  <a:moveTo>
                    <a:pt x="0" y="1"/>
                  </a:moveTo>
                  <a:lnTo>
                    <a:pt x="0" y="7523"/>
                  </a:lnTo>
                  <a:lnTo>
                    <a:pt x="6448" y="3640"/>
                  </a:lnTo>
                  <a:lnTo>
                    <a:pt x="6179" y="3249"/>
                  </a:lnTo>
                  <a:lnTo>
                    <a:pt x="5911" y="2858"/>
                  </a:lnTo>
                  <a:lnTo>
                    <a:pt x="5593" y="2492"/>
                  </a:lnTo>
                  <a:lnTo>
                    <a:pt x="5276" y="2150"/>
                  </a:lnTo>
                  <a:lnTo>
                    <a:pt x="4909" y="1833"/>
                  </a:lnTo>
                  <a:lnTo>
                    <a:pt x="4543" y="1540"/>
                  </a:lnTo>
                  <a:lnTo>
                    <a:pt x="4152" y="1246"/>
                  </a:lnTo>
                  <a:lnTo>
                    <a:pt x="3761" y="1002"/>
                  </a:lnTo>
                  <a:lnTo>
                    <a:pt x="3322" y="782"/>
                  </a:lnTo>
                  <a:lnTo>
                    <a:pt x="2882" y="587"/>
                  </a:lnTo>
                  <a:lnTo>
                    <a:pt x="2443" y="416"/>
                  </a:lnTo>
                  <a:lnTo>
                    <a:pt x="1978" y="270"/>
                  </a:lnTo>
                  <a:lnTo>
                    <a:pt x="1490" y="147"/>
                  </a:lnTo>
                  <a:lnTo>
                    <a:pt x="1002" y="74"/>
                  </a:lnTo>
                  <a:lnTo>
                    <a:pt x="513" y="25"/>
                  </a:lnTo>
                  <a:lnTo>
                    <a:pt x="0" y="1"/>
                  </a:lnTo>
                  <a:close/>
                </a:path>
              </a:pathLst>
            </a:custGeom>
            <a:solidFill>
              <a:srgbClr val="CC0000"/>
            </a:solidFill>
            <a:ln>
              <a:noFill/>
            </a:ln>
          </p:spPr>
          <p:txBody>
            <a:bodyPr anchorCtr="0" anchor="ctr" bIns="91425" lIns="91425" rIns="91425" wrap="square" tIns="91425">
              <a:noAutofit/>
            </a:bodyPr>
            <a:lstStyle/>
            <a:p>
              <a:pPr indent="0" lvl="0" marL="0">
                <a:spcBef>
                  <a:spcPts val="0"/>
                </a:spcBef>
                <a:spcAft>
                  <a:spcPts val="0"/>
                </a:spcAft>
                <a:buNone/>
              </a:pPr>
              <a:r>
                <a:t/>
              </a:r>
              <a:endParaRPr/>
            </a:p>
          </p:txBody>
        </p:sp>
      </p:grpSp>
      <p:sp>
        <p:nvSpPr>
          <p:cNvPr id="632" name="Shape 632"/>
          <p:cNvSpPr txBox="1"/>
          <p:nvPr/>
        </p:nvSpPr>
        <p:spPr>
          <a:xfrm>
            <a:off x="1013325" y="1790750"/>
            <a:ext cx="1686000" cy="275700"/>
          </a:xfrm>
          <a:prstGeom prst="rect">
            <a:avLst/>
          </a:prstGeom>
          <a:solidFill>
            <a:schemeClr val="lt1"/>
          </a:solidFill>
          <a:ln>
            <a:noFill/>
          </a:ln>
        </p:spPr>
        <p:txBody>
          <a:bodyPr anchorCtr="0" anchor="ctr" bIns="91425" lIns="91425" rIns="91425" wrap="square" tIns="91425">
            <a:noAutofit/>
          </a:bodyPr>
          <a:lstStyle/>
          <a:p>
            <a:pPr indent="0" lvl="0" marL="0" rtl="0">
              <a:spcBef>
                <a:spcPts val="0"/>
              </a:spcBef>
              <a:spcAft>
                <a:spcPts val="0"/>
              </a:spcAft>
              <a:buNone/>
            </a:pPr>
            <a:r>
              <a:rPr lang="en" sz="900">
                <a:solidFill>
                  <a:srgbClr val="999999"/>
                </a:solidFill>
              </a:rPr>
              <a:t>(49 responses)</a:t>
            </a:r>
            <a:endParaRPr sz="900">
              <a:solidFill>
                <a:srgbClr val="999999"/>
              </a:solidFill>
            </a:endParaRPr>
          </a:p>
        </p:txBody>
      </p:sp>
      <p:pic>
        <p:nvPicPr>
          <p:cNvPr id="633" name="Shape 633">
            <a:hlinkClick r:id="rId4"/>
          </p:cNvPr>
          <p:cNvPicPr preferRelativeResize="0"/>
          <p:nvPr/>
        </p:nvPicPr>
        <p:blipFill>
          <a:blip r:embed="rId5">
            <a:alphaModFix/>
          </a:blip>
          <a:stretch>
            <a:fillRect/>
          </a:stretch>
        </p:blipFill>
        <p:spPr>
          <a:xfrm>
            <a:off x="207100" y="4448100"/>
            <a:ext cx="539123" cy="539099"/>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7" name="Shape 637"/>
        <p:cNvGrpSpPr/>
        <p:nvPr/>
      </p:nvGrpSpPr>
      <p:grpSpPr>
        <a:xfrm>
          <a:off x="0" y="0"/>
          <a:ext cx="0" cy="0"/>
          <a:chOff x="0" y="0"/>
          <a:chExt cx="0" cy="0"/>
        </a:xfrm>
      </p:grpSpPr>
      <p:grpSp>
        <p:nvGrpSpPr>
          <p:cNvPr id="638" name="Shape 638"/>
          <p:cNvGrpSpPr/>
          <p:nvPr/>
        </p:nvGrpSpPr>
        <p:grpSpPr>
          <a:xfrm>
            <a:off x="4422082" y="62294"/>
            <a:ext cx="299845" cy="313048"/>
            <a:chOff x="3294650" y="3652450"/>
            <a:chExt cx="388350" cy="405450"/>
          </a:xfrm>
        </p:grpSpPr>
        <p:sp>
          <p:nvSpPr>
            <p:cNvPr id="639" name="Shape 639"/>
            <p:cNvSpPr/>
            <p:nvPr/>
          </p:nvSpPr>
          <p:spPr>
            <a:xfrm>
              <a:off x="3294650" y="3681775"/>
              <a:ext cx="376150" cy="376125"/>
            </a:xfrm>
            <a:custGeom>
              <a:pathLst>
                <a:path extrusionOk="0" h="15045" w="15046">
                  <a:moveTo>
                    <a:pt x="7132" y="0"/>
                  </a:moveTo>
                  <a:lnTo>
                    <a:pt x="6766" y="49"/>
                  </a:lnTo>
                  <a:lnTo>
                    <a:pt x="6375" y="98"/>
                  </a:lnTo>
                  <a:lnTo>
                    <a:pt x="6009" y="147"/>
                  </a:lnTo>
                  <a:lnTo>
                    <a:pt x="5642" y="244"/>
                  </a:lnTo>
                  <a:lnTo>
                    <a:pt x="5276" y="342"/>
                  </a:lnTo>
                  <a:lnTo>
                    <a:pt x="4934" y="464"/>
                  </a:lnTo>
                  <a:lnTo>
                    <a:pt x="4592" y="586"/>
                  </a:lnTo>
                  <a:lnTo>
                    <a:pt x="4250" y="733"/>
                  </a:lnTo>
                  <a:lnTo>
                    <a:pt x="3933" y="904"/>
                  </a:lnTo>
                  <a:lnTo>
                    <a:pt x="3615" y="1099"/>
                  </a:lnTo>
                  <a:lnTo>
                    <a:pt x="3322" y="1295"/>
                  </a:lnTo>
                  <a:lnTo>
                    <a:pt x="3029" y="1490"/>
                  </a:lnTo>
                  <a:lnTo>
                    <a:pt x="2736" y="1710"/>
                  </a:lnTo>
                  <a:lnTo>
                    <a:pt x="2467" y="1954"/>
                  </a:lnTo>
                  <a:lnTo>
                    <a:pt x="2199" y="2198"/>
                  </a:lnTo>
                  <a:lnTo>
                    <a:pt x="1954" y="2467"/>
                  </a:lnTo>
                  <a:lnTo>
                    <a:pt x="1710" y="2736"/>
                  </a:lnTo>
                  <a:lnTo>
                    <a:pt x="1490" y="3029"/>
                  </a:lnTo>
                  <a:lnTo>
                    <a:pt x="1295" y="3322"/>
                  </a:lnTo>
                  <a:lnTo>
                    <a:pt x="1100" y="3615"/>
                  </a:lnTo>
                  <a:lnTo>
                    <a:pt x="904" y="3932"/>
                  </a:lnTo>
                  <a:lnTo>
                    <a:pt x="733" y="4250"/>
                  </a:lnTo>
                  <a:lnTo>
                    <a:pt x="587" y="4592"/>
                  </a:lnTo>
                  <a:lnTo>
                    <a:pt x="465" y="4934"/>
                  </a:lnTo>
                  <a:lnTo>
                    <a:pt x="342" y="5276"/>
                  </a:lnTo>
                  <a:lnTo>
                    <a:pt x="245" y="5642"/>
                  </a:lnTo>
                  <a:lnTo>
                    <a:pt x="147" y="6008"/>
                  </a:lnTo>
                  <a:lnTo>
                    <a:pt x="98" y="6375"/>
                  </a:lnTo>
                  <a:lnTo>
                    <a:pt x="49" y="6765"/>
                  </a:lnTo>
                  <a:lnTo>
                    <a:pt x="0" y="7132"/>
                  </a:lnTo>
                  <a:lnTo>
                    <a:pt x="0" y="7522"/>
                  </a:lnTo>
                  <a:lnTo>
                    <a:pt x="0" y="7913"/>
                  </a:lnTo>
                  <a:lnTo>
                    <a:pt x="49" y="8280"/>
                  </a:lnTo>
                  <a:lnTo>
                    <a:pt x="98" y="8670"/>
                  </a:lnTo>
                  <a:lnTo>
                    <a:pt x="147" y="9037"/>
                  </a:lnTo>
                  <a:lnTo>
                    <a:pt x="245" y="9403"/>
                  </a:lnTo>
                  <a:lnTo>
                    <a:pt x="342" y="9769"/>
                  </a:lnTo>
                  <a:lnTo>
                    <a:pt x="465" y="10111"/>
                  </a:lnTo>
                  <a:lnTo>
                    <a:pt x="587" y="10453"/>
                  </a:lnTo>
                  <a:lnTo>
                    <a:pt x="733" y="10795"/>
                  </a:lnTo>
                  <a:lnTo>
                    <a:pt x="904" y="11113"/>
                  </a:lnTo>
                  <a:lnTo>
                    <a:pt x="1100" y="11430"/>
                  </a:lnTo>
                  <a:lnTo>
                    <a:pt x="1295" y="11723"/>
                  </a:lnTo>
                  <a:lnTo>
                    <a:pt x="1490" y="12016"/>
                  </a:lnTo>
                  <a:lnTo>
                    <a:pt x="1710" y="12309"/>
                  </a:lnTo>
                  <a:lnTo>
                    <a:pt x="1954" y="12578"/>
                  </a:lnTo>
                  <a:lnTo>
                    <a:pt x="2199" y="12847"/>
                  </a:lnTo>
                  <a:lnTo>
                    <a:pt x="2467" y="13091"/>
                  </a:lnTo>
                  <a:lnTo>
                    <a:pt x="2736" y="13335"/>
                  </a:lnTo>
                  <a:lnTo>
                    <a:pt x="3029" y="13555"/>
                  </a:lnTo>
                  <a:lnTo>
                    <a:pt x="3322" y="13750"/>
                  </a:lnTo>
                  <a:lnTo>
                    <a:pt x="3615" y="13946"/>
                  </a:lnTo>
                  <a:lnTo>
                    <a:pt x="3933" y="14141"/>
                  </a:lnTo>
                  <a:lnTo>
                    <a:pt x="4250" y="14312"/>
                  </a:lnTo>
                  <a:lnTo>
                    <a:pt x="4592" y="14459"/>
                  </a:lnTo>
                  <a:lnTo>
                    <a:pt x="4934" y="14581"/>
                  </a:lnTo>
                  <a:lnTo>
                    <a:pt x="5276" y="14703"/>
                  </a:lnTo>
                  <a:lnTo>
                    <a:pt x="5642" y="14801"/>
                  </a:lnTo>
                  <a:lnTo>
                    <a:pt x="6009" y="14898"/>
                  </a:lnTo>
                  <a:lnTo>
                    <a:pt x="6375" y="14947"/>
                  </a:lnTo>
                  <a:lnTo>
                    <a:pt x="6766" y="14996"/>
                  </a:lnTo>
                  <a:lnTo>
                    <a:pt x="7132" y="15045"/>
                  </a:lnTo>
                  <a:lnTo>
                    <a:pt x="7914" y="15045"/>
                  </a:lnTo>
                  <a:lnTo>
                    <a:pt x="8280" y="14996"/>
                  </a:lnTo>
                  <a:lnTo>
                    <a:pt x="8671" y="14947"/>
                  </a:lnTo>
                  <a:lnTo>
                    <a:pt x="9037" y="14898"/>
                  </a:lnTo>
                  <a:lnTo>
                    <a:pt x="9403" y="14801"/>
                  </a:lnTo>
                  <a:lnTo>
                    <a:pt x="9770" y="14703"/>
                  </a:lnTo>
                  <a:lnTo>
                    <a:pt x="10112" y="14581"/>
                  </a:lnTo>
                  <a:lnTo>
                    <a:pt x="10454" y="14459"/>
                  </a:lnTo>
                  <a:lnTo>
                    <a:pt x="10795" y="14312"/>
                  </a:lnTo>
                  <a:lnTo>
                    <a:pt x="11113" y="14141"/>
                  </a:lnTo>
                  <a:lnTo>
                    <a:pt x="11430" y="13946"/>
                  </a:lnTo>
                  <a:lnTo>
                    <a:pt x="11724" y="13750"/>
                  </a:lnTo>
                  <a:lnTo>
                    <a:pt x="12017" y="13555"/>
                  </a:lnTo>
                  <a:lnTo>
                    <a:pt x="12310" y="13335"/>
                  </a:lnTo>
                  <a:lnTo>
                    <a:pt x="12578" y="13091"/>
                  </a:lnTo>
                  <a:lnTo>
                    <a:pt x="12847" y="12847"/>
                  </a:lnTo>
                  <a:lnTo>
                    <a:pt x="13091" y="12578"/>
                  </a:lnTo>
                  <a:lnTo>
                    <a:pt x="13335" y="12309"/>
                  </a:lnTo>
                  <a:lnTo>
                    <a:pt x="13555" y="12016"/>
                  </a:lnTo>
                  <a:lnTo>
                    <a:pt x="13751" y="11723"/>
                  </a:lnTo>
                  <a:lnTo>
                    <a:pt x="13946" y="11430"/>
                  </a:lnTo>
                  <a:lnTo>
                    <a:pt x="14141" y="11113"/>
                  </a:lnTo>
                  <a:lnTo>
                    <a:pt x="14312" y="10795"/>
                  </a:lnTo>
                  <a:lnTo>
                    <a:pt x="14459" y="10453"/>
                  </a:lnTo>
                  <a:lnTo>
                    <a:pt x="14581" y="10111"/>
                  </a:lnTo>
                  <a:lnTo>
                    <a:pt x="14703" y="9769"/>
                  </a:lnTo>
                  <a:lnTo>
                    <a:pt x="14801" y="9403"/>
                  </a:lnTo>
                  <a:lnTo>
                    <a:pt x="14899" y="9037"/>
                  </a:lnTo>
                  <a:lnTo>
                    <a:pt x="14947" y="8670"/>
                  </a:lnTo>
                  <a:lnTo>
                    <a:pt x="14996" y="8280"/>
                  </a:lnTo>
                  <a:lnTo>
                    <a:pt x="15045" y="7913"/>
                  </a:lnTo>
                  <a:lnTo>
                    <a:pt x="15045" y="7522"/>
                  </a:lnTo>
                  <a:lnTo>
                    <a:pt x="7523" y="7522"/>
                  </a:lnTo>
                  <a:lnTo>
                    <a:pt x="7523" y="0"/>
                  </a:lnTo>
                  <a:close/>
                </a:path>
              </a:pathLst>
            </a:custGeom>
            <a:solidFill>
              <a:srgbClr val="CC0000"/>
            </a:solidFill>
            <a:ln>
              <a:noFill/>
            </a:ln>
          </p:spPr>
          <p:txBody>
            <a:bodyPr anchorCtr="0" anchor="ctr" bIns="91425" lIns="91425" rIns="91425" wrap="square" tIns="91425">
              <a:noAutofit/>
            </a:bodyPr>
            <a:lstStyle/>
            <a:p>
              <a:pPr indent="0" lvl="0" marL="0">
                <a:spcBef>
                  <a:spcPts val="0"/>
                </a:spcBef>
                <a:spcAft>
                  <a:spcPts val="0"/>
                </a:spcAft>
                <a:buNone/>
              </a:pPr>
              <a:r>
                <a:t/>
              </a:r>
              <a:endParaRPr/>
            </a:p>
          </p:txBody>
        </p:sp>
        <p:sp>
          <p:nvSpPr>
            <p:cNvPr id="640" name="Shape 640"/>
            <p:cNvSpPr/>
            <p:nvPr/>
          </p:nvSpPr>
          <p:spPr>
            <a:xfrm>
              <a:off x="3494925" y="3760525"/>
              <a:ext cx="188075" cy="97100"/>
            </a:xfrm>
            <a:custGeom>
              <a:pathLst>
                <a:path extrusionOk="0" h="3884" w="7523">
                  <a:moveTo>
                    <a:pt x="2491" y="2956"/>
                  </a:moveTo>
                  <a:lnTo>
                    <a:pt x="2491" y="3396"/>
                  </a:lnTo>
                  <a:lnTo>
                    <a:pt x="1759" y="3396"/>
                  </a:lnTo>
                  <a:lnTo>
                    <a:pt x="2491" y="2956"/>
                  </a:lnTo>
                  <a:close/>
                  <a:moveTo>
                    <a:pt x="3346" y="2443"/>
                  </a:moveTo>
                  <a:lnTo>
                    <a:pt x="3346" y="3396"/>
                  </a:lnTo>
                  <a:lnTo>
                    <a:pt x="2980" y="3396"/>
                  </a:lnTo>
                  <a:lnTo>
                    <a:pt x="2980" y="2663"/>
                  </a:lnTo>
                  <a:lnTo>
                    <a:pt x="3346" y="2443"/>
                  </a:lnTo>
                  <a:close/>
                  <a:moveTo>
                    <a:pt x="4201" y="1930"/>
                  </a:moveTo>
                  <a:lnTo>
                    <a:pt x="4201" y="3396"/>
                  </a:lnTo>
                  <a:lnTo>
                    <a:pt x="3835" y="3396"/>
                  </a:lnTo>
                  <a:lnTo>
                    <a:pt x="3835" y="2150"/>
                  </a:lnTo>
                  <a:lnTo>
                    <a:pt x="3835" y="2150"/>
                  </a:lnTo>
                  <a:lnTo>
                    <a:pt x="4201" y="1930"/>
                  </a:lnTo>
                  <a:close/>
                  <a:moveTo>
                    <a:pt x="5056" y="1393"/>
                  </a:moveTo>
                  <a:lnTo>
                    <a:pt x="5056" y="3396"/>
                  </a:lnTo>
                  <a:lnTo>
                    <a:pt x="4689" y="3396"/>
                  </a:lnTo>
                  <a:lnTo>
                    <a:pt x="4689" y="1637"/>
                  </a:lnTo>
                  <a:lnTo>
                    <a:pt x="5056" y="1393"/>
                  </a:lnTo>
                  <a:close/>
                  <a:moveTo>
                    <a:pt x="5911" y="885"/>
                  </a:moveTo>
                  <a:lnTo>
                    <a:pt x="5911" y="3396"/>
                  </a:lnTo>
                  <a:lnTo>
                    <a:pt x="5544" y="3396"/>
                  </a:lnTo>
                  <a:lnTo>
                    <a:pt x="5544" y="1100"/>
                  </a:lnTo>
                  <a:lnTo>
                    <a:pt x="5911" y="885"/>
                  </a:lnTo>
                  <a:close/>
                  <a:moveTo>
                    <a:pt x="6399" y="978"/>
                  </a:moveTo>
                  <a:lnTo>
                    <a:pt x="6619" y="1539"/>
                  </a:lnTo>
                  <a:lnTo>
                    <a:pt x="6790" y="2031"/>
                  </a:lnTo>
                  <a:lnTo>
                    <a:pt x="6790" y="3396"/>
                  </a:lnTo>
                  <a:lnTo>
                    <a:pt x="6399" y="3396"/>
                  </a:lnTo>
                  <a:lnTo>
                    <a:pt x="6399" y="978"/>
                  </a:lnTo>
                  <a:close/>
                  <a:moveTo>
                    <a:pt x="6448" y="1"/>
                  </a:moveTo>
                  <a:lnTo>
                    <a:pt x="0" y="3884"/>
                  </a:lnTo>
                  <a:lnTo>
                    <a:pt x="7523" y="3884"/>
                  </a:lnTo>
                  <a:lnTo>
                    <a:pt x="7498" y="3347"/>
                  </a:lnTo>
                  <a:lnTo>
                    <a:pt x="7449" y="2834"/>
                  </a:lnTo>
                  <a:lnTo>
                    <a:pt x="7352" y="2321"/>
                  </a:lnTo>
                  <a:lnTo>
                    <a:pt x="7229" y="1832"/>
                  </a:lnTo>
                  <a:lnTo>
                    <a:pt x="7083" y="1344"/>
                  </a:lnTo>
                  <a:lnTo>
                    <a:pt x="6912" y="880"/>
                  </a:lnTo>
                  <a:lnTo>
                    <a:pt x="6692" y="440"/>
                  </a:lnTo>
                  <a:lnTo>
                    <a:pt x="6448" y="1"/>
                  </a:lnTo>
                  <a:close/>
                </a:path>
              </a:pathLst>
            </a:custGeom>
            <a:solidFill>
              <a:srgbClr val="CC0000"/>
            </a:solidFill>
            <a:ln>
              <a:noFill/>
            </a:ln>
          </p:spPr>
          <p:txBody>
            <a:bodyPr anchorCtr="0" anchor="ctr" bIns="91425" lIns="91425" rIns="91425" wrap="square" tIns="91425">
              <a:noAutofit/>
            </a:bodyPr>
            <a:lstStyle/>
            <a:p>
              <a:pPr indent="0" lvl="0" marL="0">
                <a:spcBef>
                  <a:spcPts val="0"/>
                </a:spcBef>
                <a:spcAft>
                  <a:spcPts val="0"/>
                </a:spcAft>
                <a:buNone/>
              </a:pPr>
              <a:r>
                <a:t/>
              </a:r>
              <a:endParaRPr/>
            </a:p>
          </p:txBody>
        </p:sp>
        <p:sp>
          <p:nvSpPr>
            <p:cNvPr id="641" name="Shape 641"/>
            <p:cNvSpPr/>
            <p:nvPr/>
          </p:nvSpPr>
          <p:spPr>
            <a:xfrm>
              <a:off x="3494925" y="3652450"/>
              <a:ext cx="161200" cy="188100"/>
            </a:xfrm>
            <a:custGeom>
              <a:pathLst>
                <a:path extrusionOk="0" h="7524" w="6448">
                  <a:moveTo>
                    <a:pt x="489" y="514"/>
                  </a:moveTo>
                  <a:lnTo>
                    <a:pt x="879" y="538"/>
                  </a:lnTo>
                  <a:lnTo>
                    <a:pt x="1270" y="611"/>
                  </a:lnTo>
                  <a:lnTo>
                    <a:pt x="1661" y="685"/>
                  </a:lnTo>
                  <a:lnTo>
                    <a:pt x="2052" y="782"/>
                  </a:lnTo>
                  <a:lnTo>
                    <a:pt x="2418" y="929"/>
                  </a:lnTo>
                  <a:lnTo>
                    <a:pt x="2809" y="1075"/>
                  </a:lnTo>
                  <a:lnTo>
                    <a:pt x="3151" y="1246"/>
                  </a:lnTo>
                  <a:lnTo>
                    <a:pt x="3517" y="1417"/>
                  </a:lnTo>
                  <a:lnTo>
                    <a:pt x="3835" y="1637"/>
                  </a:lnTo>
                  <a:lnTo>
                    <a:pt x="4152" y="1857"/>
                  </a:lnTo>
                  <a:lnTo>
                    <a:pt x="4445" y="2077"/>
                  </a:lnTo>
                  <a:lnTo>
                    <a:pt x="4738" y="2321"/>
                  </a:lnTo>
                  <a:lnTo>
                    <a:pt x="5031" y="2590"/>
                  </a:lnTo>
                  <a:lnTo>
                    <a:pt x="5276" y="2883"/>
                  </a:lnTo>
                  <a:lnTo>
                    <a:pt x="5520" y="3176"/>
                  </a:lnTo>
                  <a:lnTo>
                    <a:pt x="5764" y="3493"/>
                  </a:lnTo>
                  <a:lnTo>
                    <a:pt x="489" y="6668"/>
                  </a:lnTo>
                  <a:lnTo>
                    <a:pt x="489" y="514"/>
                  </a:lnTo>
                  <a:close/>
                  <a:moveTo>
                    <a:pt x="0" y="1"/>
                  </a:moveTo>
                  <a:lnTo>
                    <a:pt x="0" y="7523"/>
                  </a:lnTo>
                  <a:lnTo>
                    <a:pt x="6448" y="3640"/>
                  </a:lnTo>
                  <a:lnTo>
                    <a:pt x="6179" y="3249"/>
                  </a:lnTo>
                  <a:lnTo>
                    <a:pt x="5911" y="2858"/>
                  </a:lnTo>
                  <a:lnTo>
                    <a:pt x="5593" y="2492"/>
                  </a:lnTo>
                  <a:lnTo>
                    <a:pt x="5276" y="2150"/>
                  </a:lnTo>
                  <a:lnTo>
                    <a:pt x="4909" y="1833"/>
                  </a:lnTo>
                  <a:lnTo>
                    <a:pt x="4543" y="1540"/>
                  </a:lnTo>
                  <a:lnTo>
                    <a:pt x="4152" y="1246"/>
                  </a:lnTo>
                  <a:lnTo>
                    <a:pt x="3761" y="1002"/>
                  </a:lnTo>
                  <a:lnTo>
                    <a:pt x="3322" y="782"/>
                  </a:lnTo>
                  <a:lnTo>
                    <a:pt x="2882" y="587"/>
                  </a:lnTo>
                  <a:lnTo>
                    <a:pt x="2443" y="416"/>
                  </a:lnTo>
                  <a:lnTo>
                    <a:pt x="1978" y="270"/>
                  </a:lnTo>
                  <a:lnTo>
                    <a:pt x="1490" y="147"/>
                  </a:lnTo>
                  <a:lnTo>
                    <a:pt x="1002" y="74"/>
                  </a:lnTo>
                  <a:lnTo>
                    <a:pt x="513" y="25"/>
                  </a:lnTo>
                  <a:lnTo>
                    <a:pt x="0" y="1"/>
                  </a:lnTo>
                  <a:close/>
                </a:path>
              </a:pathLst>
            </a:custGeom>
            <a:solidFill>
              <a:srgbClr val="CC0000"/>
            </a:solidFill>
            <a:ln>
              <a:noFill/>
            </a:ln>
          </p:spPr>
          <p:txBody>
            <a:bodyPr anchorCtr="0" anchor="ctr" bIns="91425" lIns="91425" rIns="91425" wrap="square" tIns="91425">
              <a:noAutofit/>
            </a:bodyPr>
            <a:lstStyle/>
            <a:p>
              <a:pPr indent="0" lvl="0" marL="0">
                <a:spcBef>
                  <a:spcPts val="0"/>
                </a:spcBef>
                <a:spcAft>
                  <a:spcPts val="0"/>
                </a:spcAft>
                <a:buNone/>
              </a:pPr>
              <a:r>
                <a:t/>
              </a:r>
              <a:endParaRPr/>
            </a:p>
          </p:txBody>
        </p:sp>
      </p:grpSp>
      <p:pic>
        <p:nvPicPr>
          <p:cNvPr descr="tyesurveyresponse4.png" id="642" name="Shape 642"/>
          <p:cNvPicPr preferRelativeResize="0"/>
          <p:nvPr/>
        </p:nvPicPr>
        <p:blipFill>
          <a:blip r:embed="rId3">
            <a:alphaModFix/>
          </a:blip>
          <a:stretch>
            <a:fillRect/>
          </a:stretch>
        </p:blipFill>
        <p:spPr>
          <a:xfrm>
            <a:off x="714375" y="971550"/>
            <a:ext cx="7715250" cy="3200400"/>
          </a:xfrm>
          <a:prstGeom prst="rect">
            <a:avLst/>
          </a:prstGeom>
          <a:noFill/>
          <a:ln>
            <a:noFill/>
          </a:ln>
        </p:spPr>
      </p:pic>
      <p:sp>
        <p:nvSpPr>
          <p:cNvPr id="643" name="Shape 643"/>
          <p:cNvSpPr txBox="1"/>
          <p:nvPr/>
        </p:nvSpPr>
        <p:spPr>
          <a:xfrm>
            <a:off x="4263975" y="1012550"/>
            <a:ext cx="3000000" cy="453900"/>
          </a:xfrm>
          <a:prstGeom prst="rect">
            <a:avLst/>
          </a:prstGeom>
          <a:solidFill>
            <a:schemeClr val="lt1"/>
          </a:solidFill>
          <a:ln>
            <a:noFill/>
          </a:ln>
        </p:spPr>
        <p:txBody>
          <a:bodyPr anchorCtr="0" anchor="ctr" bIns="91425" lIns="91425" rIns="91425" wrap="square" tIns="91425">
            <a:noAutofit/>
          </a:bodyPr>
          <a:lstStyle/>
          <a:p>
            <a:pPr indent="0" lvl="0" marL="0" rtl="0">
              <a:spcBef>
                <a:spcPts val="0"/>
              </a:spcBef>
              <a:spcAft>
                <a:spcPts val="0"/>
              </a:spcAft>
              <a:buNone/>
            </a:pPr>
            <a:r>
              <a:rPr lang="en" sz="900">
                <a:solidFill>
                  <a:srgbClr val="999999"/>
                </a:solidFill>
              </a:rPr>
              <a:t>(49 responses)</a:t>
            </a:r>
            <a:endParaRPr sz="900">
              <a:solidFill>
                <a:srgbClr val="999999"/>
              </a:solidFill>
            </a:endParaRPr>
          </a:p>
        </p:txBody>
      </p:sp>
      <p:pic>
        <p:nvPicPr>
          <p:cNvPr id="644" name="Shape 644">
            <a:hlinkClick r:id="rId4"/>
          </p:cNvPr>
          <p:cNvPicPr preferRelativeResize="0"/>
          <p:nvPr/>
        </p:nvPicPr>
        <p:blipFill>
          <a:blip r:embed="rId5">
            <a:alphaModFix/>
          </a:blip>
          <a:stretch>
            <a:fillRect/>
          </a:stretch>
        </p:blipFill>
        <p:spPr>
          <a:xfrm>
            <a:off x="207100" y="4448100"/>
            <a:ext cx="539123" cy="53909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8" name="Shape 118"/>
        <p:cNvGrpSpPr/>
        <p:nvPr/>
      </p:nvGrpSpPr>
      <p:grpSpPr>
        <a:xfrm>
          <a:off x="0" y="0"/>
          <a:ext cx="0" cy="0"/>
          <a:chOff x="0" y="0"/>
          <a:chExt cx="0" cy="0"/>
        </a:xfrm>
      </p:grpSpPr>
      <p:sp>
        <p:nvSpPr>
          <p:cNvPr id="119" name="Shape 119"/>
          <p:cNvSpPr txBox="1"/>
          <p:nvPr>
            <p:ph type="title"/>
          </p:nvPr>
        </p:nvSpPr>
        <p:spPr>
          <a:xfrm>
            <a:off x="1031425" y="750150"/>
            <a:ext cx="7081200" cy="539100"/>
          </a:xfrm>
          <a:prstGeom prst="rect">
            <a:avLst/>
          </a:prstGeom>
        </p:spPr>
        <p:txBody>
          <a:bodyPr anchorCtr="0" anchor="t" bIns="91425" lIns="91425" rIns="91425" wrap="square" tIns="91425">
            <a:noAutofit/>
          </a:bodyPr>
          <a:lstStyle/>
          <a:p>
            <a:pPr indent="0" lvl="0" marL="0" rtl="0">
              <a:spcBef>
                <a:spcPts val="0"/>
              </a:spcBef>
              <a:spcAft>
                <a:spcPts val="0"/>
              </a:spcAft>
              <a:buNone/>
            </a:pPr>
            <a:r>
              <a:rPr i="0" lang="en" sz="2400">
                <a:latin typeface="Muli"/>
                <a:ea typeface="Muli"/>
                <a:cs typeface="Muli"/>
                <a:sym typeface="Muli"/>
              </a:rPr>
              <a:t>Algorithm Factors</a:t>
            </a:r>
            <a:endParaRPr i="0" sz="2400">
              <a:latin typeface="Muli"/>
              <a:ea typeface="Muli"/>
              <a:cs typeface="Muli"/>
              <a:sym typeface="Muli"/>
            </a:endParaRPr>
          </a:p>
        </p:txBody>
      </p:sp>
      <p:pic>
        <p:nvPicPr>
          <p:cNvPr id="120" name="Shape 120"/>
          <p:cNvPicPr preferRelativeResize="0"/>
          <p:nvPr/>
        </p:nvPicPr>
        <p:blipFill rotWithShape="1">
          <a:blip r:embed="rId3">
            <a:alphaModFix/>
          </a:blip>
          <a:srcRect b="0" l="0" r="0" t="0"/>
          <a:stretch/>
        </p:blipFill>
        <p:spPr>
          <a:xfrm>
            <a:off x="2914475" y="1364355"/>
            <a:ext cx="3291975" cy="3291878"/>
          </a:xfrm>
          <a:prstGeom prst="rect">
            <a:avLst/>
          </a:prstGeom>
          <a:noFill/>
          <a:ln cap="flat" cmpd="sng" w="38100">
            <a:solidFill>
              <a:schemeClr val="lt2"/>
            </a:solidFill>
            <a:prstDash val="solid"/>
            <a:round/>
            <a:headEnd len="med" w="med" type="none"/>
            <a:tailEnd len="med" w="med" type="none"/>
          </a:ln>
        </p:spPr>
      </p:pic>
      <p:pic>
        <p:nvPicPr>
          <p:cNvPr id="121" name="Shape 121">
            <a:hlinkClick r:id="rId4"/>
          </p:cNvPr>
          <p:cNvPicPr preferRelativeResize="0"/>
          <p:nvPr/>
        </p:nvPicPr>
        <p:blipFill>
          <a:blip r:embed="rId5">
            <a:alphaModFix/>
          </a:blip>
          <a:stretch>
            <a:fillRect/>
          </a:stretch>
        </p:blipFill>
        <p:spPr>
          <a:xfrm>
            <a:off x="252725" y="4292203"/>
            <a:ext cx="592650" cy="59262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5" name="Shape 125"/>
        <p:cNvGrpSpPr/>
        <p:nvPr/>
      </p:nvGrpSpPr>
      <p:grpSpPr>
        <a:xfrm>
          <a:off x="0" y="0"/>
          <a:ext cx="0" cy="0"/>
          <a:chOff x="0" y="0"/>
          <a:chExt cx="0" cy="0"/>
        </a:xfrm>
      </p:grpSpPr>
      <p:sp>
        <p:nvSpPr>
          <p:cNvPr id="126" name="Shape 126"/>
          <p:cNvSpPr txBox="1"/>
          <p:nvPr>
            <p:ph type="title"/>
          </p:nvPr>
        </p:nvSpPr>
        <p:spPr>
          <a:xfrm>
            <a:off x="1031425" y="750150"/>
            <a:ext cx="7081200" cy="539100"/>
          </a:xfrm>
          <a:prstGeom prst="rect">
            <a:avLst/>
          </a:prstGeom>
        </p:spPr>
        <p:txBody>
          <a:bodyPr anchorCtr="0" anchor="t" bIns="91425" lIns="91425" rIns="91425" wrap="square" tIns="91425">
            <a:noAutofit/>
          </a:bodyPr>
          <a:lstStyle/>
          <a:p>
            <a:pPr indent="0" lvl="0" marL="0" rtl="0">
              <a:spcBef>
                <a:spcPts val="0"/>
              </a:spcBef>
              <a:spcAft>
                <a:spcPts val="0"/>
              </a:spcAft>
              <a:buNone/>
            </a:pPr>
            <a:r>
              <a:rPr b="1" i="0" lang="en" sz="2400">
                <a:latin typeface="Muli"/>
                <a:ea typeface="Muli"/>
                <a:cs typeface="Muli"/>
                <a:sym typeface="Muli"/>
              </a:rPr>
              <a:t>Customer Validation</a:t>
            </a:r>
            <a:endParaRPr b="1" i="0" sz="2400">
              <a:latin typeface="Muli"/>
              <a:ea typeface="Muli"/>
              <a:cs typeface="Muli"/>
              <a:sym typeface="Muli"/>
            </a:endParaRPr>
          </a:p>
        </p:txBody>
      </p:sp>
      <p:sp>
        <p:nvSpPr>
          <p:cNvPr id="127" name="Shape 127"/>
          <p:cNvSpPr/>
          <p:nvPr/>
        </p:nvSpPr>
        <p:spPr>
          <a:xfrm>
            <a:off x="905775" y="1903400"/>
            <a:ext cx="1887300" cy="1887300"/>
          </a:xfrm>
          <a:prstGeom prst="ellipse">
            <a:avLst/>
          </a:prstGeom>
          <a:noFill/>
          <a:ln cap="flat" cmpd="sng" w="76200">
            <a:solidFill>
              <a:srgbClr val="CC0000"/>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spcAft>
                <a:spcPts val="0"/>
              </a:spcAft>
              <a:buNone/>
            </a:pPr>
            <a:r>
              <a:t/>
            </a:r>
            <a:endParaRPr/>
          </a:p>
        </p:txBody>
      </p:sp>
      <p:sp>
        <p:nvSpPr>
          <p:cNvPr id="128" name="Shape 128"/>
          <p:cNvSpPr txBox="1"/>
          <p:nvPr/>
        </p:nvSpPr>
        <p:spPr>
          <a:xfrm>
            <a:off x="1347350" y="2448775"/>
            <a:ext cx="866100" cy="609600"/>
          </a:xfrm>
          <a:prstGeom prst="rect">
            <a:avLst/>
          </a:prstGeom>
          <a:noFill/>
          <a:ln>
            <a:noFill/>
          </a:ln>
        </p:spPr>
        <p:txBody>
          <a:bodyPr anchorCtr="0" anchor="t" bIns="91425" lIns="91425" rIns="91425" wrap="square" tIns="91425">
            <a:noAutofit/>
          </a:bodyPr>
          <a:lstStyle/>
          <a:p>
            <a:pPr indent="0" lvl="0" marL="0">
              <a:spcBef>
                <a:spcPts val="0"/>
              </a:spcBef>
              <a:spcAft>
                <a:spcPts val="0"/>
              </a:spcAft>
              <a:buNone/>
            </a:pPr>
            <a:r>
              <a:t/>
            </a:r>
            <a:endParaRPr/>
          </a:p>
        </p:txBody>
      </p:sp>
      <p:sp>
        <p:nvSpPr>
          <p:cNvPr id="129" name="Shape 129"/>
          <p:cNvSpPr txBox="1"/>
          <p:nvPr/>
        </p:nvSpPr>
        <p:spPr>
          <a:xfrm>
            <a:off x="1229175" y="2419475"/>
            <a:ext cx="1240500" cy="438300"/>
          </a:xfrm>
          <a:prstGeom prst="rect">
            <a:avLst/>
          </a:prstGeom>
          <a:noFill/>
          <a:ln>
            <a:noFill/>
          </a:ln>
        </p:spPr>
        <p:txBody>
          <a:bodyPr anchorCtr="0" anchor="t" bIns="91425" lIns="91425" rIns="91425" wrap="square" tIns="91425">
            <a:noAutofit/>
          </a:bodyPr>
          <a:lstStyle/>
          <a:p>
            <a:pPr indent="0" lvl="0" marL="0" algn="ctr">
              <a:spcBef>
                <a:spcPts val="0"/>
              </a:spcBef>
              <a:spcAft>
                <a:spcPts val="0"/>
              </a:spcAft>
              <a:buNone/>
            </a:pPr>
            <a:r>
              <a:rPr b="1" lang="en" sz="2400">
                <a:latin typeface="Muli"/>
                <a:ea typeface="Muli"/>
                <a:cs typeface="Muli"/>
                <a:sym typeface="Muli"/>
              </a:rPr>
              <a:t>97.8%</a:t>
            </a:r>
            <a:r>
              <a:rPr b="1" lang="en"/>
              <a:t> </a:t>
            </a:r>
            <a:endParaRPr b="1"/>
          </a:p>
          <a:p>
            <a:pPr indent="0" lvl="0" marL="0" algn="ctr">
              <a:spcBef>
                <a:spcPts val="0"/>
              </a:spcBef>
              <a:spcAft>
                <a:spcPts val="0"/>
              </a:spcAft>
              <a:buNone/>
            </a:pPr>
            <a:r>
              <a:rPr lang="en" sz="1100">
                <a:latin typeface="Muli"/>
                <a:ea typeface="Muli"/>
                <a:cs typeface="Muli"/>
                <a:sym typeface="Muli"/>
              </a:rPr>
              <a:t>use social media weekly</a:t>
            </a:r>
            <a:endParaRPr sz="1100">
              <a:latin typeface="Muli"/>
              <a:ea typeface="Muli"/>
              <a:cs typeface="Muli"/>
              <a:sym typeface="Muli"/>
            </a:endParaRPr>
          </a:p>
        </p:txBody>
      </p:sp>
      <p:sp>
        <p:nvSpPr>
          <p:cNvPr id="130" name="Shape 130"/>
          <p:cNvSpPr/>
          <p:nvPr/>
        </p:nvSpPr>
        <p:spPr>
          <a:xfrm>
            <a:off x="3628350" y="1903400"/>
            <a:ext cx="1887300" cy="1887300"/>
          </a:xfrm>
          <a:prstGeom prst="ellipse">
            <a:avLst/>
          </a:prstGeom>
          <a:noFill/>
          <a:ln cap="flat" cmpd="sng" w="76200">
            <a:solidFill>
              <a:srgbClr val="CC0000"/>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spcAft>
                <a:spcPts val="0"/>
              </a:spcAft>
              <a:buNone/>
            </a:pPr>
            <a:r>
              <a:t/>
            </a:r>
            <a:endParaRPr/>
          </a:p>
        </p:txBody>
      </p:sp>
      <p:sp>
        <p:nvSpPr>
          <p:cNvPr id="131" name="Shape 131"/>
          <p:cNvSpPr txBox="1"/>
          <p:nvPr/>
        </p:nvSpPr>
        <p:spPr>
          <a:xfrm>
            <a:off x="4069925" y="2448775"/>
            <a:ext cx="866100" cy="609600"/>
          </a:xfrm>
          <a:prstGeom prst="rect">
            <a:avLst/>
          </a:prstGeom>
          <a:noFill/>
          <a:ln>
            <a:noFill/>
          </a:ln>
        </p:spPr>
        <p:txBody>
          <a:bodyPr anchorCtr="0" anchor="t" bIns="91425" lIns="91425" rIns="91425" wrap="square" tIns="91425">
            <a:noAutofit/>
          </a:bodyPr>
          <a:lstStyle/>
          <a:p>
            <a:pPr indent="0" lvl="0" marL="0" rtl="0">
              <a:spcBef>
                <a:spcPts val="0"/>
              </a:spcBef>
              <a:spcAft>
                <a:spcPts val="0"/>
              </a:spcAft>
              <a:buNone/>
            </a:pPr>
            <a:r>
              <a:t/>
            </a:r>
            <a:endParaRPr/>
          </a:p>
        </p:txBody>
      </p:sp>
      <p:sp>
        <p:nvSpPr>
          <p:cNvPr id="132" name="Shape 132"/>
          <p:cNvSpPr txBox="1"/>
          <p:nvPr/>
        </p:nvSpPr>
        <p:spPr>
          <a:xfrm>
            <a:off x="3951750" y="2399425"/>
            <a:ext cx="1240500" cy="438300"/>
          </a:xfrm>
          <a:prstGeom prst="rect">
            <a:avLst/>
          </a:prstGeom>
          <a:noFill/>
          <a:ln>
            <a:noFill/>
          </a:ln>
        </p:spPr>
        <p:txBody>
          <a:bodyPr anchorCtr="0" anchor="t" bIns="91425" lIns="91425" rIns="91425" wrap="square" tIns="91425">
            <a:noAutofit/>
          </a:bodyPr>
          <a:lstStyle/>
          <a:p>
            <a:pPr indent="0" lvl="0" marL="0" rtl="0" algn="ctr">
              <a:spcBef>
                <a:spcPts val="0"/>
              </a:spcBef>
              <a:spcAft>
                <a:spcPts val="0"/>
              </a:spcAft>
              <a:buNone/>
            </a:pPr>
            <a:r>
              <a:rPr b="1" lang="en" sz="2400">
                <a:latin typeface="Muli"/>
                <a:ea typeface="Muli"/>
                <a:cs typeface="Muli"/>
                <a:sym typeface="Muli"/>
              </a:rPr>
              <a:t>93.2%</a:t>
            </a:r>
            <a:r>
              <a:rPr b="1" lang="en"/>
              <a:t> </a:t>
            </a:r>
            <a:endParaRPr sz="1100">
              <a:latin typeface="Muli"/>
              <a:ea typeface="Muli"/>
              <a:cs typeface="Muli"/>
              <a:sym typeface="Muli"/>
            </a:endParaRPr>
          </a:p>
          <a:p>
            <a:pPr indent="0" lvl="0" marL="0" rtl="0" algn="ctr">
              <a:spcBef>
                <a:spcPts val="0"/>
              </a:spcBef>
              <a:spcAft>
                <a:spcPts val="0"/>
              </a:spcAft>
              <a:buNone/>
            </a:pPr>
            <a:r>
              <a:rPr lang="en" sz="1100">
                <a:latin typeface="Muli"/>
                <a:ea typeface="Muli"/>
                <a:cs typeface="Muli"/>
                <a:sym typeface="Muli"/>
              </a:rPr>
              <a:t>want to eat at the restaurants they like photos of</a:t>
            </a:r>
            <a:endParaRPr sz="1100">
              <a:latin typeface="Muli"/>
              <a:ea typeface="Muli"/>
              <a:cs typeface="Muli"/>
              <a:sym typeface="Muli"/>
            </a:endParaRPr>
          </a:p>
        </p:txBody>
      </p:sp>
      <p:sp>
        <p:nvSpPr>
          <p:cNvPr id="133" name="Shape 133"/>
          <p:cNvSpPr/>
          <p:nvPr/>
        </p:nvSpPr>
        <p:spPr>
          <a:xfrm>
            <a:off x="6350925" y="1903400"/>
            <a:ext cx="1887300" cy="1887300"/>
          </a:xfrm>
          <a:prstGeom prst="ellipse">
            <a:avLst/>
          </a:prstGeom>
          <a:noFill/>
          <a:ln cap="flat" cmpd="sng" w="76200">
            <a:solidFill>
              <a:srgbClr val="CC0000"/>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spcAft>
                <a:spcPts val="0"/>
              </a:spcAft>
              <a:buNone/>
            </a:pPr>
            <a:r>
              <a:t/>
            </a:r>
            <a:endParaRPr/>
          </a:p>
        </p:txBody>
      </p:sp>
      <p:sp>
        <p:nvSpPr>
          <p:cNvPr id="134" name="Shape 134"/>
          <p:cNvSpPr txBox="1"/>
          <p:nvPr/>
        </p:nvSpPr>
        <p:spPr>
          <a:xfrm>
            <a:off x="6792500" y="2448775"/>
            <a:ext cx="866100" cy="609600"/>
          </a:xfrm>
          <a:prstGeom prst="rect">
            <a:avLst/>
          </a:prstGeom>
          <a:noFill/>
          <a:ln>
            <a:noFill/>
          </a:ln>
        </p:spPr>
        <p:txBody>
          <a:bodyPr anchorCtr="0" anchor="t" bIns="91425" lIns="91425" rIns="91425" wrap="square" tIns="91425">
            <a:noAutofit/>
          </a:bodyPr>
          <a:lstStyle/>
          <a:p>
            <a:pPr indent="0" lvl="0" marL="0" rtl="0">
              <a:spcBef>
                <a:spcPts val="0"/>
              </a:spcBef>
              <a:spcAft>
                <a:spcPts val="0"/>
              </a:spcAft>
              <a:buNone/>
            </a:pPr>
            <a:r>
              <a:t/>
            </a:r>
            <a:endParaRPr/>
          </a:p>
        </p:txBody>
      </p:sp>
      <p:sp>
        <p:nvSpPr>
          <p:cNvPr id="135" name="Shape 135"/>
          <p:cNvSpPr txBox="1"/>
          <p:nvPr/>
        </p:nvSpPr>
        <p:spPr>
          <a:xfrm>
            <a:off x="6674325" y="2323225"/>
            <a:ext cx="1240500" cy="438300"/>
          </a:xfrm>
          <a:prstGeom prst="rect">
            <a:avLst/>
          </a:prstGeom>
          <a:noFill/>
          <a:ln>
            <a:noFill/>
          </a:ln>
        </p:spPr>
        <p:txBody>
          <a:bodyPr anchorCtr="0" anchor="t" bIns="91425" lIns="91425" rIns="91425" wrap="square" tIns="91425">
            <a:noAutofit/>
          </a:bodyPr>
          <a:lstStyle/>
          <a:p>
            <a:pPr indent="0" lvl="0" marL="0" rtl="0" algn="ctr">
              <a:spcBef>
                <a:spcPts val="0"/>
              </a:spcBef>
              <a:spcAft>
                <a:spcPts val="0"/>
              </a:spcAft>
              <a:buNone/>
            </a:pPr>
            <a:r>
              <a:rPr b="1" lang="en" sz="2400">
                <a:latin typeface="Muli"/>
                <a:ea typeface="Muli"/>
                <a:cs typeface="Muli"/>
                <a:sym typeface="Muli"/>
              </a:rPr>
              <a:t>88.9%</a:t>
            </a:r>
            <a:r>
              <a:rPr b="1" lang="en"/>
              <a:t> </a:t>
            </a:r>
            <a:endParaRPr sz="1100">
              <a:latin typeface="Muli"/>
              <a:ea typeface="Muli"/>
              <a:cs typeface="Muli"/>
              <a:sym typeface="Muli"/>
            </a:endParaRPr>
          </a:p>
          <a:p>
            <a:pPr indent="0" lvl="0" marL="0" rtl="0" algn="ctr">
              <a:spcBef>
                <a:spcPts val="0"/>
              </a:spcBef>
              <a:spcAft>
                <a:spcPts val="0"/>
              </a:spcAft>
              <a:buNone/>
            </a:pPr>
            <a:r>
              <a:rPr lang="en" sz="1100">
                <a:latin typeface="Muli"/>
                <a:ea typeface="Muli"/>
                <a:cs typeface="Muli"/>
                <a:sym typeface="Muli"/>
              </a:rPr>
              <a:t>would use our app more than once a week</a:t>
            </a:r>
            <a:endParaRPr sz="1100">
              <a:latin typeface="Muli"/>
              <a:ea typeface="Muli"/>
              <a:cs typeface="Muli"/>
              <a:sym typeface="Muli"/>
            </a:endParaRPr>
          </a:p>
        </p:txBody>
      </p:sp>
      <p:pic>
        <p:nvPicPr>
          <p:cNvPr id="136" name="Shape 136">
            <a:hlinkClick r:id="rId3"/>
          </p:cNvPr>
          <p:cNvPicPr preferRelativeResize="0"/>
          <p:nvPr/>
        </p:nvPicPr>
        <p:blipFill>
          <a:blip r:embed="rId4">
            <a:alphaModFix/>
          </a:blip>
          <a:stretch>
            <a:fillRect/>
          </a:stretch>
        </p:blipFill>
        <p:spPr>
          <a:xfrm>
            <a:off x="252725" y="4292203"/>
            <a:ext cx="592650" cy="59262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0" name="Shape 140"/>
        <p:cNvGrpSpPr/>
        <p:nvPr/>
      </p:nvGrpSpPr>
      <p:grpSpPr>
        <a:xfrm>
          <a:off x="0" y="0"/>
          <a:ext cx="0" cy="0"/>
          <a:chOff x="0" y="0"/>
          <a:chExt cx="0" cy="0"/>
        </a:xfrm>
      </p:grpSpPr>
      <p:sp>
        <p:nvSpPr>
          <p:cNvPr id="141" name="Shape 141"/>
          <p:cNvSpPr txBox="1"/>
          <p:nvPr>
            <p:ph type="title"/>
          </p:nvPr>
        </p:nvSpPr>
        <p:spPr>
          <a:xfrm>
            <a:off x="1031425" y="750150"/>
            <a:ext cx="7081200" cy="539100"/>
          </a:xfrm>
          <a:prstGeom prst="rect">
            <a:avLst/>
          </a:prstGeom>
        </p:spPr>
        <p:txBody>
          <a:bodyPr anchorCtr="0" anchor="t" bIns="91425" lIns="91425" rIns="91425" wrap="square" tIns="91425">
            <a:noAutofit/>
          </a:bodyPr>
          <a:lstStyle/>
          <a:p>
            <a:pPr indent="0" lvl="0" marL="0">
              <a:spcBef>
                <a:spcPts val="0"/>
              </a:spcBef>
              <a:spcAft>
                <a:spcPts val="0"/>
              </a:spcAft>
              <a:buNone/>
            </a:pPr>
            <a:r>
              <a:rPr b="1" i="0" lang="en" sz="2400">
                <a:latin typeface="Muli"/>
                <a:ea typeface="Muli"/>
                <a:cs typeface="Muli"/>
                <a:sym typeface="Muli"/>
              </a:rPr>
              <a:t>Suggestions from Survey </a:t>
            </a:r>
            <a:endParaRPr b="1" i="0" sz="2400">
              <a:latin typeface="Muli"/>
              <a:ea typeface="Muli"/>
              <a:cs typeface="Muli"/>
              <a:sym typeface="Muli"/>
            </a:endParaRPr>
          </a:p>
        </p:txBody>
      </p:sp>
      <p:sp>
        <p:nvSpPr>
          <p:cNvPr id="142" name="Shape 142"/>
          <p:cNvSpPr txBox="1"/>
          <p:nvPr/>
        </p:nvSpPr>
        <p:spPr>
          <a:xfrm>
            <a:off x="378400" y="2247050"/>
            <a:ext cx="3137100" cy="844800"/>
          </a:xfrm>
          <a:prstGeom prst="rect">
            <a:avLst/>
          </a:prstGeom>
          <a:noFill/>
          <a:ln>
            <a:noFill/>
          </a:ln>
        </p:spPr>
        <p:txBody>
          <a:bodyPr anchorCtr="0" anchor="ctr" bIns="91425" lIns="91425" rIns="91425" wrap="square" tIns="91425">
            <a:noAutofit/>
          </a:bodyPr>
          <a:lstStyle/>
          <a:p>
            <a:pPr indent="0" lvl="0" marL="0" rtl="0">
              <a:lnSpc>
                <a:spcPct val="131625"/>
              </a:lnSpc>
              <a:spcBef>
                <a:spcPts val="0"/>
              </a:spcBef>
              <a:spcAft>
                <a:spcPts val="0"/>
              </a:spcAft>
              <a:buNone/>
            </a:pPr>
            <a:r>
              <a:rPr lang="en" sz="1600">
                <a:solidFill>
                  <a:schemeClr val="dk1"/>
                </a:solidFill>
                <a:latin typeface="Muli"/>
                <a:ea typeface="Muli"/>
                <a:cs typeface="Muli"/>
                <a:sym typeface="Muli"/>
              </a:rPr>
              <a:t>“</a:t>
            </a:r>
            <a:r>
              <a:rPr lang="en" sz="1600">
                <a:solidFill>
                  <a:schemeClr val="dk1"/>
                </a:solidFill>
                <a:latin typeface="Muli"/>
                <a:ea typeface="Muli"/>
                <a:cs typeface="Muli"/>
                <a:sym typeface="Muli"/>
              </a:rPr>
              <a:t>Personalized restaurant suggestions </a:t>
            </a:r>
            <a:r>
              <a:rPr b="1" lang="en" sz="1600">
                <a:solidFill>
                  <a:schemeClr val="dk1"/>
                </a:solidFill>
                <a:latin typeface="Muli"/>
                <a:ea typeface="Muli"/>
                <a:cs typeface="Muli"/>
                <a:sym typeface="Muli"/>
              </a:rPr>
              <a:t>based on what you've already visited</a:t>
            </a:r>
            <a:r>
              <a:rPr lang="en" sz="1600">
                <a:solidFill>
                  <a:schemeClr val="dk1"/>
                </a:solidFill>
                <a:latin typeface="Muli"/>
                <a:ea typeface="Muli"/>
                <a:cs typeface="Muli"/>
                <a:sym typeface="Muli"/>
              </a:rPr>
              <a:t>.”</a:t>
            </a:r>
            <a:endParaRPr sz="1600">
              <a:solidFill>
                <a:schemeClr val="dk1"/>
              </a:solidFill>
              <a:latin typeface="Muli"/>
              <a:ea typeface="Muli"/>
              <a:cs typeface="Muli"/>
              <a:sym typeface="Muli"/>
            </a:endParaRPr>
          </a:p>
          <a:p>
            <a:pPr indent="0" lvl="0" marL="0" rtl="0">
              <a:lnSpc>
                <a:spcPct val="115000"/>
              </a:lnSpc>
              <a:spcBef>
                <a:spcPts val="0"/>
              </a:spcBef>
              <a:spcAft>
                <a:spcPts val="0"/>
              </a:spcAft>
              <a:buNone/>
            </a:pPr>
            <a:r>
              <a:t/>
            </a:r>
            <a:endParaRPr sz="1000">
              <a:solidFill>
                <a:schemeClr val="dk1"/>
              </a:solidFill>
              <a:latin typeface="Roboto"/>
              <a:ea typeface="Roboto"/>
              <a:cs typeface="Roboto"/>
              <a:sym typeface="Roboto"/>
            </a:endParaRPr>
          </a:p>
        </p:txBody>
      </p:sp>
      <p:sp>
        <p:nvSpPr>
          <p:cNvPr id="143" name="Shape 143"/>
          <p:cNvSpPr txBox="1"/>
          <p:nvPr/>
        </p:nvSpPr>
        <p:spPr>
          <a:xfrm>
            <a:off x="6361225" y="2213575"/>
            <a:ext cx="2620200" cy="983700"/>
          </a:xfrm>
          <a:prstGeom prst="rect">
            <a:avLst/>
          </a:prstGeom>
          <a:noFill/>
          <a:ln>
            <a:noFill/>
          </a:ln>
        </p:spPr>
        <p:txBody>
          <a:bodyPr anchorCtr="0" anchor="ctr" bIns="91425" lIns="91425" rIns="91425" wrap="square" tIns="91425">
            <a:noAutofit/>
          </a:bodyPr>
          <a:lstStyle/>
          <a:p>
            <a:pPr indent="0" lvl="0" marL="0" rtl="0">
              <a:lnSpc>
                <a:spcPct val="131625"/>
              </a:lnSpc>
              <a:spcBef>
                <a:spcPts val="0"/>
              </a:spcBef>
              <a:spcAft>
                <a:spcPts val="0"/>
              </a:spcAft>
              <a:buNone/>
            </a:pPr>
            <a:r>
              <a:rPr lang="en" sz="1600">
                <a:solidFill>
                  <a:schemeClr val="dk1"/>
                </a:solidFill>
                <a:latin typeface="Muli"/>
                <a:ea typeface="Muli"/>
                <a:cs typeface="Muli"/>
                <a:sym typeface="Muli"/>
              </a:rPr>
              <a:t>“Integration with </a:t>
            </a:r>
            <a:r>
              <a:rPr b="1" lang="en" sz="1600">
                <a:solidFill>
                  <a:schemeClr val="dk1"/>
                </a:solidFill>
                <a:latin typeface="Muli"/>
                <a:ea typeface="Muli"/>
                <a:cs typeface="Muli"/>
                <a:sym typeface="Muli"/>
              </a:rPr>
              <a:t>reservation</a:t>
            </a:r>
            <a:r>
              <a:rPr lang="en" sz="1600">
                <a:solidFill>
                  <a:schemeClr val="dk1"/>
                </a:solidFill>
                <a:latin typeface="Muli"/>
                <a:ea typeface="Muli"/>
                <a:cs typeface="Muli"/>
                <a:sym typeface="Muli"/>
              </a:rPr>
              <a:t>, </a:t>
            </a:r>
            <a:r>
              <a:rPr b="1" lang="en" sz="1600">
                <a:solidFill>
                  <a:schemeClr val="dk1"/>
                </a:solidFill>
                <a:latin typeface="Muli"/>
                <a:ea typeface="Muli"/>
                <a:cs typeface="Muli"/>
                <a:sym typeface="Muli"/>
              </a:rPr>
              <a:t>Snapchat</a:t>
            </a:r>
            <a:r>
              <a:rPr lang="en" sz="1600">
                <a:solidFill>
                  <a:schemeClr val="dk1"/>
                </a:solidFill>
                <a:latin typeface="Muli"/>
                <a:ea typeface="Muli"/>
                <a:cs typeface="Muli"/>
                <a:sym typeface="Muli"/>
              </a:rPr>
              <a:t>, and </a:t>
            </a:r>
            <a:r>
              <a:rPr b="1" lang="en" sz="1600">
                <a:solidFill>
                  <a:schemeClr val="dk1"/>
                </a:solidFill>
                <a:latin typeface="Muli"/>
                <a:ea typeface="Muli"/>
                <a:cs typeface="Muli"/>
                <a:sym typeface="Muli"/>
              </a:rPr>
              <a:t>delivery</a:t>
            </a:r>
            <a:r>
              <a:rPr lang="en" sz="1600">
                <a:solidFill>
                  <a:schemeClr val="dk1"/>
                </a:solidFill>
                <a:latin typeface="Muli"/>
                <a:ea typeface="Muli"/>
                <a:cs typeface="Muli"/>
                <a:sym typeface="Muli"/>
              </a:rPr>
              <a:t> services”</a:t>
            </a:r>
            <a:endParaRPr sz="1600">
              <a:solidFill>
                <a:schemeClr val="dk1"/>
              </a:solidFill>
              <a:latin typeface="Muli"/>
              <a:ea typeface="Muli"/>
              <a:cs typeface="Muli"/>
              <a:sym typeface="Muli"/>
            </a:endParaRPr>
          </a:p>
        </p:txBody>
      </p:sp>
      <p:sp>
        <p:nvSpPr>
          <p:cNvPr id="144" name="Shape 144"/>
          <p:cNvSpPr txBox="1"/>
          <p:nvPr/>
        </p:nvSpPr>
        <p:spPr>
          <a:xfrm>
            <a:off x="3334825" y="2299000"/>
            <a:ext cx="3026400" cy="983700"/>
          </a:xfrm>
          <a:prstGeom prst="rect">
            <a:avLst/>
          </a:prstGeom>
          <a:noFill/>
          <a:ln>
            <a:noFill/>
          </a:ln>
        </p:spPr>
        <p:txBody>
          <a:bodyPr anchorCtr="0" anchor="ctr" bIns="91425" lIns="91425" rIns="91425" wrap="square" tIns="91425">
            <a:noAutofit/>
          </a:bodyPr>
          <a:lstStyle/>
          <a:p>
            <a:pPr indent="0" lvl="0" marL="0" rtl="0">
              <a:spcBef>
                <a:spcPts val="0"/>
              </a:spcBef>
              <a:spcAft>
                <a:spcPts val="0"/>
              </a:spcAft>
              <a:buNone/>
            </a:pPr>
            <a:r>
              <a:rPr lang="en" sz="1600">
                <a:solidFill>
                  <a:schemeClr val="dk1"/>
                </a:solidFill>
                <a:latin typeface="Muli"/>
                <a:ea typeface="Muli"/>
                <a:cs typeface="Muli"/>
                <a:sym typeface="Muli"/>
              </a:rPr>
              <a:t>“</a:t>
            </a:r>
            <a:r>
              <a:rPr lang="en" sz="1600">
                <a:solidFill>
                  <a:schemeClr val="dk1"/>
                </a:solidFill>
                <a:latin typeface="Muli"/>
                <a:ea typeface="Muli"/>
                <a:cs typeface="Muli"/>
                <a:sym typeface="Muli"/>
              </a:rPr>
              <a:t>Remember my preferences so when I travel and don't know the area well, the app will automatically </a:t>
            </a:r>
            <a:r>
              <a:rPr b="1" lang="en" sz="1600">
                <a:solidFill>
                  <a:schemeClr val="dk1"/>
                </a:solidFill>
                <a:latin typeface="Muli"/>
                <a:ea typeface="Muli"/>
                <a:cs typeface="Muli"/>
                <a:sym typeface="Muli"/>
              </a:rPr>
              <a:t>find me places nearby that suit my tastes</a:t>
            </a:r>
            <a:r>
              <a:rPr lang="en" sz="1600">
                <a:solidFill>
                  <a:schemeClr val="dk1"/>
                </a:solidFill>
                <a:latin typeface="Muli"/>
                <a:ea typeface="Muli"/>
                <a:cs typeface="Muli"/>
                <a:sym typeface="Muli"/>
              </a:rPr>
              <a:t>.”</a:t>
            </a:r>
            <a:endParaRPr sz="1600">
              <a:latin typeface="Muli"/>
              <a:ea typeface="Muli"/>
              <a:cs typeface="Muli"/>
              <a:sym typeface="Muli"/>
            </a:endParaRPr>
          </a:p>
        </p:txBody>
      </p:sp>
      <p:pic>
        <p:nvPicPr>
          <p:cNvPr id="145" name="Shape 145">
            <a:hlinkClick r:id="rId3"/>
          </p:cNvPr>
          <p:cNvPicPr preferRelativeResize="0"/>
          <p:nvPr/>
        </p:nvPicPr>
        <p:blipFill>
          <a:blip r:embed="rId4">
            <a:alphaModFix/>
          </a:blip>
          <a:stretch>
            <a:fillRect/>
          </a:stretch>
        </p:blipFill>
        <p:spPr>
          <a:xfrm>
            <a:off x="252725" y="4292203"/>
            <a:ext cx="592650" cy="59262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9" name="Shape 149"/>
        <p:cNvGrpSpPr/>
        <p:nvPr/>
      </p:nvGrpSpPr>
      <p:grpSpPr>
        <a:xfrm>
          <a:off x="0" y="0"/>
          <a:ext cx="0" cy="0"/>
          <a:chOff x="0" y="0"/>
          <a:chExt cx="0" cy="0"/>
        </a:xfrm>
      </p:grpSpPr>
      <p:sp>
        <p:nvSpPr>
          <p:cNvPr id="150" name="Shape 150"/>
          <p:cNvSpPr txBox="1"/>
          <p:nvPr>
            <p:ph type="title"/>
          </p:nvPr>
        </p:nvSpPr>
        <p:spPr>
          <a:xfrm>
            <a:off x="1031425" y="750150"/>
            <a:ext cx="7081200" cy="539100"/>
          </a:xfrm>
          <a:prstGeom prst="rect">
            <a:avLst/>
          </a:prstGeom>
        </p:spPr>
        <p:txBody>
          <a:bodyPr anchorCtr="0" anchor="t" bIns="91425" lIns="91425" rIns="91425" wrap="square" tIns="91425">
            <a:noAutofit/>
          </a:bodyPr>
          <a:lstStyle/>
          <a:p>
            <a:pPr indent="0" lvl="0" marL="0" rtl="0">
              <a:spcBef>
                <a:spcPts val="0"/>
              </a:spcBef>
              <a:spcAft>
                <a:spcPts val="0"/>
              </a:spcAft>
              <a:buNone/>
            </a:pPr>
            <a:r>
              <a:rPr b="1" i="0" lang="en" sz="2400">
                <a:latin typeface="Muli"/>
                <a:ea typeface="Muli"/>
                <a:cs typeface="Muli"/>
                <a:sym typeface="Muli"/>
              </a:rPr>
              <a:t>Restaurant Q&amp;A</a:t>
            </a:r>
            <a:endParaRPr b="1" i="0" sz="2400">
              <a:latin typeface="Muli"/>
              <a:ea typeface="Muli"/>
              <a:cs typeface="Muli"/>
              <a:sym typeface="Muli"/>
            </a:endParaRPr>
          </a:p>
        </p:txBody>
      </p:sp>
      <p:sp>
        <p:nvSpPr>
          <p:cNvPr id="151" name="Shape 151"/>
          <p:cNvSpPr txBox="1"/>
          <p:nvPr/>
        </p:nvSpPr>
        <p:spPr>
          <a:xfrm>
            <a:off x="373350" y="3414425"/>
            <a:ext cx="4051800" cy="1909200"/>
          </a:xfrm>
          <a:prstGeom prst="rect">
            <a:avLst/>
          </a:prstGeom>
          <a:noFill/>
          <a:ln>
            <a:noFill/>
          </a:ln>
        </p:spPr>
        <p:txBody>
          <a:bodyPr anchorCtr="0" anchor="ctr" bIns="91425" lIns="91425" rIns="91425" wrap="square" tIns="91425">
            <a:noAutofit/>
          </a:bodyPr>
          <a:lstStyle/>
          <a:p>
            <a:pPr indent="0" lvl="0" marL="0">
              <a:spcBef>
                <a:spcPts val="0"/>
              </a:spcBef>
              <a:spcAft>
                <a:spcPts val="0"/>
              </a:spcAft>
              <a:buNone/>
            </a:pPr>
            <a:r>
              <a:rPr b="1" lang="en" sz="1700">
                <a:solidFill>
                  <a:srgbClr val="222222"/>
                </a:solidFill>
                <a:highlight>
                  <a:srgbClr val="FFFFFF"/>
                </a:highlight>
                <a:latin typeface="Georgia"/>
                <a:ea typeface="Georgia"/>
                <a:cs typeface="Georgia"/>
                <a:sym typeface="Georgia"/>
              </a:rPr>
              <a:t>“Yes, this would be amazing. </a:t>
            </a:r>
            <a:endParaRPr b="1" sz="1700">
              <a:solidFill>
                <a:srgbClr val="222222"/>
              </a:solidFill>
              <a:highlight>
                <a:srgbClr val="FFFFFF"/>
              </a:highlight>
              <a:latin typeface="Georgia"/>
              <a:ea typeface="Georgia"/>
              <a:cs typeface="Georgia"/>
              <a:sym typeface="Georgia"/>
            </a:endParaRPr>
          </a:p>
          <a:p>
            <a:pPr indent="0" lvl="0" marL="0">
              <a:spcBef>
                <a:spcPts val="0"/>
              </a:spcBef>
              <a:spcAft>
                <a:spcPts val="0"/>
              </a:spcAft>
              <a:buNone/>
            </a:pPr>
            <a:r>
              <a:rPr lang="en" sz="1700">
                <a:solidFill>
                  <a:srgbClr val="222222"/>
                </a:solidFill>
                <a:highlight>
                  <a:srgbClr val="FFFFFF"/>
                </a:highlight>
                <a:latin typeface="Georgia"/>
                <a:ea typeface="Georgia"/>
                <a:cs typeface="Georgia"/>
                <a:sym typeface="Georgia"/>
              </a:rPr>
              <a:t>Can you really do that?”</a:t>
            </a:r>
            <a:endParaRPr sz="1700">
              <a:solidFill>
                <a:srgbClr val="222222"/>
              </a:solidFill>
              <a:highlight>
                <a:srgbClr val="FFFFFF"/>
              </a:highlight>
              <a:latin typeface="Georgia"/>
              <a:ea typeface="Georgia"/>
              <a:cs typeface="Georgia"/>
              <a:sym typeface="Georgia"/>
            </a:endParaRPr>
          </a:p>
          <a:p>
            <a:pPr indent="0" lvl="0" marL="0">
              <a:spcBef>
                <a:spcPts val="0"/>
              </a:spcBef>
              <a:spcAft>
                <a:spcPts val="0"/>
              </a:spcAft>
              <a:buNone/>
            </a:pPr>
            <a:r>
              <a:t/>
            </a:r>
            <a:endParaRPr sz="1700">
              <a:solidFill>
                <a:srgbClr val="222222"/>
              </a:solidFill>
              <a:highlight>
                <a:srgbClr val="FFFFFF"/>
              </a:highlight>
              <a:latin typeface="Georgia"/>
              <a:ea typeface="Georgia"/>
              <a:cs typeface="Georgia"/>
              <a:sym typeface="Georgia"/>
            </a:endParaRPr>
          </a:p>
          <a:p>
            <a:pPr indent="0" lvl="0" marL="0" rtl="0">
              <a:spcBef>
                <a:spcPts val="0"/>
              </a:spcBef>
              <a:spcAft>
                <a:spcPts val="0"/>
              </a:spcAft>
              <a:buNone/>
            </a:pPr>
            <a:r>
              <a:rPr lang="en" sz="1700">
                <a:solidFill>
                  <a:srgbClr val="222222"/>
                </a:solidFill>
                <a:highlight>
                  <a:srgbClr val="FFFFFF"/>
                </a:highlight>
                <a:latin typeface="Georgia"/>
                <a:ea typeface="Georgia"/>
                <a:cs typeface="Georgia"/>
                <a:sym typeface="Georgia"/>
              </a:rPr>
              <a:t>-Fable Kitchen</a:t>
            </a:r>
            <a:endParaRPr sz="1700">
              <a:solidFill>
                <a:srgbClr val="222222"/>
              </a:solidFill>
              <a:highlight>
                <a:srgbClr val="FFFFFF"/>
              </a:highlight>
              <a:latin typeface="Georgia"/>
              <a:ea typeface="Georgia"/>
              <a:cs typeface="Georgia"/>
              <a:sym typeface="Georgia"/>
            </a:endParaRPr>
          </a:p>
        </p:txBody>
      </p:sp>
      <p:sp>
        <p:nvSpPr>
          <p:cNvPr id="152" name="Shape 152"/>
          <p:cNvSpPr txBox="1"/>
          <p:nvPr/>
        </p:nvSpPr>
        <p:spPr>
          <a:xfrm>
            <a:off x="373350" y="1700800"/>
            <a:ext cx="3522900" cy="1530600"/>
          </a:xfrm>
          <a:prstGeom prst="rect">
            <a:avLst/>
          </a:prstGeom>
          <a:noFill/>
          <a:ln>
            <a:noFill/>
          </a:ln>
        </p:spPr>
        <p:txBody>
          <a:bodyPr anchorCtr="0" anchor="t" bIns="91425" lIns="91425" rIns="91425" wrap="square" tIns="91425">
            <a:noAutofit/>
          </a:bodyPr>
          <a:lstStyle/>
          <a:p>
            <a:pPr indent="0" lvl="0" marL="0">
              <a:spcBef>
                <a:spcPts val="0"/>
              </a:spcBef>
              <a:spcAft>
                <a:spcPts val="0"/>
              </a:spcAft>
              <a:buNone/>
            </a:pPr>
            <a:r>
              <a:rPr lang="en" sz="1700">
                <a:solidFill>
                  <a:srgbClr val="434343"/>
                </a:solidFill>
                <a:highlight>
                  <a:srgbClr val="FFFFFF"/>
                </a:highlight>
                <a:latin typeface="Georgia"/>
                <a:ea typeface="Georgia"/>
                <a:cs typeface="Georgia"/>
                <a:sym typeface="Georgia"/>
              </a:rPr>
              <a:t>“</a:t>
            </a:r>
            <a:r>
              <a:rPr lang="en" sz="1700">
                <a:solidFill>
                  <a:srgbClr val="434343"/>
                </a:solidFill>
                <a:highlight>
                  <a:srgbClr val="FFFFFF"/>
                </a:highlight>
                <a:latin typeface="Georgia"/>
                <a:ea typeface="Georgia"/>
                <a:cs typeface="Georgia"/>
                <a:sym typeface="Georgia"/>
              </a:rPr>
              <a:t>Yes, our </a:t>
            </a:r>
            <a:r>
              <a:rPr b="1" lang="en" sz="1700">
                <a:solidFill>
                  <a:srgbClr val="434343"/>
                </a:solidFill>
                <a:highlight>
                  <a:srgbClr val="FFFFFF"/>
                </a:highlight>
                <a:latin typeface="Georgia"/>
                <a:ea typeface="Georgia"/>
                <a:cs typeface="Georgia"/>
                <a:sym typeface="Georgia"/>
              </a:rPr>
              <a:t>social media presence</a:t>
            </a:r>
            <a:r>
              <a:rPr lang="en" sz="1700">
                <a:solidFill>
                  <a:srgbClr val="434343"/>
                </a:solidFill>
                <a:highlight>
                  <a:srgbClr val="FFFFFF"/>
                </a:highlight>
                <a:latin typeface="Georgia"/>
                <a:ea typeface="Georgia"/>
                <a:cs typeface="Georgia"/>
                <a:sym typeface="Georgia"/>
              </a:rPr>
              <a:t> is a </a:t>
            </a:r>
            <a:r>
              <a:rPr b="1" lang="en" sz="1700">
                <a:solidFill>
                  <a:srgbClr val="434343"/>
                </a:solidFill>
                <a:highlight>
                  <a:srgbClr val="FFFFFF"/>
                </a:highlight>
                <a:latin typeface="Georgia"/>
                <a:ea typeface="Georgia"/>
                <a:cs typeface="Georgia"/>
                <a:sym typeface="Georgia"/>
              </a:rPr>
              <a:t>main channel</a:t>
            </a:r>
            <a:r>
              <a:rPr lang="en" sz="1700">
                <a:solidFill>
                  <a:srgbClr val="434343"/>
                </a:solidFill>
                <a:highlight>
                  <a:srgbClr val="FFFFFF"/>
                </a:highlight>
                <a:latin typeface="Georgia"/>
                <a:ea typeface="Georgia"/>
                <a:cs typeface="Georgia"/>
                <a:sym typeface="Georgia"/>
              </a:rPr>
              <a:t> for our customers.  If half our instagram followers came to our restaurant, that would be great!”</a:t>
            </a:r>
            <a:endParaRPr sz="1700">
              <a:solidFill>
                <a:srgbClr val="434343"/>
              </a:solidFill>
              <a:highlight>
                <a:srgbClr val="FFFFFF"/>
              </a:highlight>
              <a:latin typeface="Georgia"/>
              <a:ea typeface="Georgia"/>
              <a:cs typeface="Georgia"/>
              <a:sym typeface="Georgia"/>
            </a:endParaRPr>
          </a:p>
          <a:p>
            <a:pPr indent="0" lvl="0" marL="0">
              <a:spcBef>
                <a:spcPts val="0"/>
              </a:spcBef>
              <a:spcAft>
                <a:spcPts val="0"/>
              </a:spcAft>
              <a:buNone/>
            </a:pPr>
            <a:r>
              <a:t/>
            </a:r>
            <a:endParaRPr>
              <a:solidFill>
                <a:srgbClr val="434343"/>
              </a:solidFill>
              <a:highlight>
                <a:srgbClr val="FFFFFF"/>
              </a:highlight>
              <a:latin typeface="Georgia"/>
              <a:ea typeface="Georgia"/>
              <a:cs typeface="Georgia"/>
              <a:sym typeface="Georgia"/>
            </a:endParaRPr>
          </a:p>
          <a:p>
            <a:pPr indent="0" lvl="0" marL="0">
              <a:spcBef>
                <a:spcPts val="0"/>
              </a:spcBef>
              <a:spcAft>
                <a:spcPts val="0"/>
              </a:spcAft>
              <a:buNone/>
            </a:pPr>
            <a:r>
              <a:rPr lang="en" sz="1700">
                <a:solidFill>
                  <a:srgbClr val="434343"/>
                </a:solidFill>
                <a:highlight>
                  <a:srgbClr val="FFFFFF"/>
                </a:highlight>
                <a:latin typeface="Georgia"/>
                <a:ea typeface="Georgia"/>
                <a:cs typeface="Georgia"/>
                <a:sym typeface="Georgia"/>
              </a:rPr>
              <a:t>-Mission Kitsilano</a:t>
            </a:r>
            <a:endParaRPr sz="1700">
              <a:solidFill>
                <a:srgbClr val="434343"/>
              </a:solidFill>
              <a:highlight>
                <a:srgbClr val="FFFFFF"/>
              </a:highlight>
              <a:latin typeface="Georgia"/>
              <a:ea typeface="Georgia"/>
              <a:cs typeface="Georgia"/>
              <a:sym typeface="Georgia"/>
            </a:endParaRPr>
          </a:p>
        </p:txBody>
      </p:sp>
      <p:sp>
        <p:nvSpPr>
          <p:cNvPr id="153" name="Shape 153"/>
          <p:cNvSpPr txBox="1"/>
          <p:nvPr/>
        </p:nvSpPr>
        <p:spPr>
          <a:xfrm>
            <a:off x="4231875" y="1472900"/>
            <a:ext cx="4849500" cy="3303300"/>
          </a:xfrm>
          <a:prstGeom prst="rect">
            <a:avLst/>
          </a:prstGeom>
          <a:noFill/>
          <a:ln cap="flat" cmpd="sng" w="9525">
            <a:solidFill>
              <a:srgbClr val="FF0000"/>
            </a:solidFill>
            <a:prstDash val="solid"/>
            <a:round/>
            <a:headEnd len="med" w="med" type="none"/>
            <a:tailEnd len="med" w="med" type="none"/>
          </a:ln>
        </p:spPr>
        <p:txBody>
          <a:bodyPr anchorCtr="0" anchor="t" bIns="91425" lIns="91425" rIns="91425" wrap="square" tIns="91425">
            <a:noAutofit/>
          </a:bodyPr>
          <a:lstStyle/>
          <a:p>
            <a:pPr indent="0" lvl="0" marL="0">
              <a:spcBef>
                <a:spcPts val="0"/>
              </a:spcBef>
              <a:spcAft>
                <a:spcPts val="0"/>
              </a:spcAft>
              <a:buNone/>
            </a:pPr>
            <a:r>
              <a:t/>
            </a:r>
            <a:endParaRPr/>
          </a:p>
        </p:txBody>
      </p:sp>
      <p:sp>
        <p:nvSpPr>
          <p:cNvPr id="154" name="Shape 154"/>
          <p:cNvSpPr/>
          <p:nvPr/>
        </p:nvSpPr>
        <p:spPr>
          <a:xfrm>
            <a:off x="4291338" y="1502771"/>
            <a:ext cx="4757700" cy="3225300"/>
          </a:xfrm>
          <a:prstGeom prst="rect">
            <a:avLst/>
          </a:prstGeom>
          <a:solidFill>
            <a:srgbClr val="CC0000"/>
          </a:solidFill>
          <a:ln cap="flat" cmpd="sng" w="9525">
            <a:solidFill>
              <a:srgbClr val="FFFFFF"/>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spcAft>
                <a:spcPts val="0"/>
              </a:spcAft>
              <a:buNone/>
            </a:pPr>
            <a:r>
              <a:t/>
            </a:r>
            <a:endParaRPr/>
          </a:p>
        </p:txBody>
      </p:sp>
      <p:sp>
        <p:nvSpPr>
          <p:cNvPr id="155" name="Shape 155"/>
          <p:cNvSpPr/>
          <p:nvPr/>
        </p:nvSpPr>
        <p:spPr>
          <a:xfrm>
            <a:off x="4403572" y="1585284"/>
            <a:ext cx="4554600" cy="3078300"/>
          </a:xfrm>
          <a:prstGeom prst="rect">
            <a:avLst/>
          </a:prstGeom>
          <a:solidFill>
            <a:srgbClr val="FFFFFF"/>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indent="0" lvl="0" marL="0" rtl="0">
              <a:spcBef>
                <a:spcPts val="0"/>
              </a:spcBef>
              <a:spcAft>
                <a:spcPts val="0"/>
              </a:spcAft>
              <a:buNone/>
            </a:pPr>
            <a:r>
              <a:t/>
            </a:r>
            <a:endParaRPr/>
          </a:p>
        </p:txBody>
      </p:sp>
      <p:pic>
        <p:nvPicPr>
          <p:cNvPr id="156" name="Shape 156"/>
          <p:cNvPicPr preferRelativeResize="0"/>
          <p:nvPr/>
        </p:nvPicPr>
        <p:blipFill>
          <a:blip r:embed="rId3">
            <a:alphaModFix/>
          </a:blip>
          <a:stretch>
            <a:fillRect/>
          </a:stretch>
        </p:blipFill>
        <p:spPr>
          <a:xfrm>
            <a:off x="4467400" y="1646888"/>
            <a:ext cx="4405601" cy="2937075"/>
          </a:xfrm>
          <a:prstGeom prst="rect">
            <a:avLst/>
          </a:prstGeom>
          <a:noFill/>
          <a:ln cap="flat" cmpd="sng" w="9525">
            <a:solidFill>
              <a:srgbClr val="FF0000"/>
            </a:solidFill>
            <a:prstDash val="solid"/>
            <a:round/>
            <a:headEnd len="med" w="med" type="none"/>
            <a:tailEnd len="med" w="med" type="none"/>
          </a:ln>
        </p:spPr>
      </p:pic>
      <p:pic>
        <p:nvPicPr>
          <p:cNvPr id="157" name="Shape 157">
            <a:hlinkClick r:id="rId4"/>
          </p:cNvPr>
          <p:cNvPicPr preferRelativeResize="0"/>
          <p:nvPr/>
        </p:nvPicPr>
        <p:blipFill>
          <a:blip r:embed="rId5">
            <a:alphaModFix/>
          </a:blip>
          <a:stretch>
            <a:fillRect/>
          </a:stretch>
        </p:blipFill>
        <p:spPr>
          <a:xfrm>
            <a:off x="144525" y="226478"/>
            <a:ext cx="592650" cy="59262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1" name="Shape 161"/>
        <p:cNvGrpSpPr/>
        <p:nvPr/>
      </p:nvGrpSpPr>
      <p:grpSpPr>
        <a:xfrm>
          <a:off x="0" y="0"/>
          <a:ext cx="0" cy="0"/>
          <a:chOff x="0" y="0"/>
          <a:chExt cx="0" cy="0"/>
        </a:xfrm>
      </p:grpSpPr>
      <p:sp>
        <p:nvSpPr>
          <p:cNvPr id="162" name="Shape 162"/>
          <p:cNvSpPr txBox="1"/>
          <p:nvPr>
            <p:ph type="title"/>
          </p:nvPr>
        </p:nvSpPr>
        <p:spPr>
          <a:xfrm>
            <a:off x="1031425" y="750150"/>
            <a:ext cx="7081200" cy="539100"/>
          </a:xfrm>
          <a:prstGeom prst="rect">
            <a:avLst/>
          </a:prstGeom>
        </p:spPr>
        <p:txBody>
          <a:bodyPr anchorCtr="0" anchor="t" bIns="91425" lIns="91425" rIns="91425" wrap="square" tIns="91425">
            <a:noAutofit/>
          </a:bodyPr>
          <a:lstStyle/>
          <a:p>
            <a:pPr indent="0" lvl="0" marL="0" rtl="0">
              <a:spcBef>
                <a:spcPts val="0"/>
              </a:spcBef>
              <a:spcAft>
                <a:spcPts val="0"/>
              </a:spcAft>
              <a:buNone/>
            </a:pPr>
            <a:r>
              <a:rPr b="1" i="0" lang="en" sz="2400">
                <a:latin typeface="Muli"/>
                <a:ea typeface="Muli"/>
                <a:cs typeface="Muli"/>
                <a:sym typeface="Muli"/>
              </a:rPr>
              <a:t>Restaurant Q&amp;A</a:t>
            </a:r>
            <a:endParaRPr b="1" i="0" sz="2400">
              <a:latin typeface="Muli"/>
              <a:ea typeface="Muli"/>
              <a:cs typeface="Muli"/>
              <a:sym typeface="Muli"/>
            </a:endParaRPr>
          </a:p>
        </p:txBody>
      </p:sp>
      <p:sp>
        <p:nvSpPr>
          <p:cNvPr id="163" name="Shape 163"/>
          <p:cNvSpPr txBox="1"/>
          <p:nvPr/>
        </p:nvSpPr>
        <p:spPr>
          <a:xfrm>
            <a:off x="4733875" y="1549475"/>
            <a:ext cx="4141500" cy="3045300"/>
          </a:xfrm>
          <a:prstGeom prst="rect">
            <a:avLst/>
          </a:prstGeom>
          <a:noFill/>
          <a:ln>
            <a:noFill/>
          </a:ln>
        </p:spPr>
        <p:txBody>
          <a:bodyPr anchorCtr="0" anchor="ctr" bIns="91425" lIns="91425" rIns="91425" wrap="square" tIns="91425">
            <a:noAutofit/>
          </a:bodyPr>
          <a:lstStyle/>
          <a:p>
            <a:pPr indent="0" lvl="0" marL="0" rtl="0">
              <a:lnSpc>
                <a:spcPct val="131625"/>
              </a:lnSpc>
              <a:spcBef>
                <a:spcPts val="0"/>
              </a:spcBef>
              <a:spcAft>
                <a:spcPts val="0"/>
              </a:spcAft>
              <a:buNone/>
            </a:pPr>
            <a:r>
              <a:rPr lang="en" sz="1500">
                <a:solidFill>
                  <a:srgbClr val="666666"/>
                </a:solidFill>
                <a:highlight>
                  <a:srgbClr val="FFFFFF"/>
                </a:highlight>
                <a:latin typeface="Cambria"/>
                <a:ea typeface="Cambria"/>
                <a:cs typeface="Cambria"/>
                <a:sym typeface="Cambria"/>
              </a:rPr>
              <a:t>Yelp isn't awful, but of course </a:t>
            </a:r>
            <a:r>
              <a:rPr b="1" lang="en" sz="1500">
                <a:solidFill>
                  <a:srgbClr val="666666"/>
                </a:solidFill>
                <a:highlight>
                  <a:srgbClr val="FFFFFF"/>
                </a:highlight>
                <a:latin typeface="Cambria"/>
                <a:ea typeface="Cambria"/>
                <a:cs typeface="Cambria"/>
                <a:sym typeface="Cambria"/>
              </a:rPr>
              <a:t>not close to accurate</a:t>
            </a:r>
            <a:r>
              <a:rPr lang="en" sz="1500">
                <a:solidFill>
                  <a:srgbClr val="666666"/>
                </a:solidFill>
                <a:highlight>
                  <a:srgbClr val="FFFFFF"/>
                </a:highlight>
                <a:latin typeface="Cambria"/>
                <a:ea typeface="Cambria"/>
                <a:cs typeface="Cambria"/>
                <a:sym typeface="Cambria"/>
              </a:rPr>
              <a:t>. These are guest opinions that as a whole do not indicate how you're doing.” </a:t>
            </a:r>
            <a:endParaRPr sz="1500">
              <a:solidFill>
                <a:srgbClr val="666666"/>
              </a:solidFill>
              <a:highlight>
                <a:srgbClr val="FFFFFF"/>
              </a:highlight>
              <a:latin typeface="Cambria"/>
              <a:ea typeface="Cambria"/>
              <a:cs typeface="Cambria"/>
              <a:sym typeface="Cambria"/>
            </a:endParaRPr>
          </a:p>
          <a:p>
            <a:pPr indent="0" lvl="0" marL="0" rtl="0">
              <a:lnSpc>
                <a:spcPct val="131625"/>
              </a:lnSpc>
              <a:spcBef>
                <a:spcPts val="0"/>
              </a:spcBef>
              <a:spcAft>
                <a:spcPts val="0"/>
              </a:spcAft>
              <a:buNone/>
            </a:pPr>
            <a:r>
              <a:t/>
            </a:r>
            <a:endParaRPr sz="1500">
              <a:solidFill>
                <a:srgbClr val="666666"/>
              </a:solidFill>
              <a:highlight>
                <a:srgbClr val="FFFFFF"/>
              </a:highlight>
              <a:latin typeface="Cambria"/>
              <a:ea typeface="Cambria"/>
              <a:cs typeface="Cambria"/>
              <a:sym typeface="Cambria"/>
            </a:endParaRPr>
          </a:p>
          <a:p>
            <a:pPr indent="0" lvl="0" marL="0" rtl="0">
              <a:lnSpc>
                <a:spcPct val="131625"/>
              </a:lnSpc>
              <a:spcBef>
                <a:spcPts val="0"/>
              </a:spcBef>
              <a:spcAft>
                <a:spcPts val="0"/>
              </a:spcAft>
              <a:buNone/>
            </a:pPr>
            <a:r>
              <a:rPr lang="en" sz="1500">
                <a:solidFill>
                  <a:srgbClr val="666666"/>
                </a:solidFill>
                <a:highlight>
                  <a:srgbClr val="FFFFFF"/>
                </a:highlight>
                <a:latin typeface="Cambria"/>
                <a:ea typeface="Cambria"/>
                <a:cs typeface="Cambria"/>
                <a:sym typeface="Cambria"/>
              </a:rPr>
              <a:t>“</a:t>
            </a:r>
            <a:r>
              <a:rPr b="1" lang="en" sz="1500">
                <a:solidFill>
                  <a:srgbClr val="666666"/>
                </a:solidFill>
                <a:highlight>
                  <a:srgbClr val="FFFFFF"/>
                </a:highlight>
                <a:latin typeface="Cambria"/>
                <a:ea typeface="Cambria"/>
                <a:cs typeface="Cambria"/>
                <a:sym typeface="Cambria"/>
              </a:rPr>
              <a:t>Instagram</a:t>
            </a:r>
            <a:r>
              <a:rPr lang="en" sz="1500">
                <a:solidFill>
                  <a:srgbClr val="666666"/>
                </a:solidFill>
                <a:highlight>
                  <a:srgbClr val="FFFFFF"/>
                </a:highlight>
                <a:latin typeface="Cambria"/>
                <a:ea typeface="Cambria"/>
                <a:cs typeface="Cambria"/>
                <a:sym typeface="Cambria"/>
              </a:rPr>
              <a:t> is a medium where people usually only post when they are happy which of course is </a:t>
            </a:r>
            <a:r>
              <a:rPr b="1" lang="en" sz="1500">
                <a:solidFill>
                  <a:srgbClr val="666666"/>
                </a:solidFill>
                <a:highlight>
                  <a:srgbClr val="FFFFFF"/>
                </a:highlight>
                <a:latin typeface="Cambria"/>
                <a:ea typeface="Cambria"/>
                <a:cs typeface="Cambria"/>
                <a:sym typeface="Cambria"/>
              </a:rPr>
              <a:t>much better</a:t>
            </a:r>
            <a:r>
              <a:rPr lang="en" sz="1500">
                <a:solidFill>
                  <a:srgbClr val="666666"/>
                </a:solidFill>
                <a:highlight>
                  <a:srgbClr val="FFFFFF"/>
                </a:highlight>
                <a:latin typeface="Cambria"/>
                <a:ea typeface="Cambria"/>
                <a:cs typeface="Cambria"/>
                <a:sym typeface="Cambria"/>
              </a:rPr>
              <a:t>.”</a:t>
            </a:r>
            <a:endParaRPr sz="1500">
              <a:solidFill>
                <a:srgbClr val="666666"/>
              </a:solidFill>
              <a:highlight>
                <a:srgbClr val="FFFFFF"/>
              </a:highlight>
              <a:latin typeface="Cambria"/>
              <a:ea typeface="Cambria"/>
              <a:cs typeface="Cambria"/>
              <a:sym typeface="Cambria"/>
            </a:endParaRPr>
          </a:p>
          <a:p>
            <a:pPr indent="0" lvl="0" marL="0" rtl="0">
              <a:lnSpc>
                <a:spcPct val="131625"/>
              </a:lnSpc>
              <a:spcBef>
                <a:spcPts val="0"/>
              </a:spcBef>
              <a:spcAft>
                <a:spcPts val="0"/>
              </a:spcAft>
              <a:buNone/>
            </a:pPr>
            <a:r>
              <a:t/>
            </a:r>
            <a:endParaRPr sz="1200">
              <a:solidFill>
                <a:srgbClr val="666666"/>
              </a:solidFill>
              <a:latin typeface="Muli"/>
              <a:ea typeface="Muli"/>
              <a:cs typeface="Muli"/>
              <a:sym typeface="Muli"/>
            </a:endParaRPr>
          </a:p>
          <a:p>
            <a:pPr indent="0" lvl="0" marL="0" rtl="0">
              <a:lnSpc>
                <a:spcPct val="131625"/>
              </a:lnSpc>
              <a:spcBef>
                <a:spcPts val="0"/>
              </a:spcBef>
              <a:spcAft>
                <a:spcPts val="0"/>
              </a:spcAft>
              <a:buNone/>
            </a:pPr>
            <a:r>
              <a:rPr lang="en" sz="1200">
                <a:solidFill>
                  <a:srgbClr val="666666"/>
                </a:solidFill>
                <a:latin typeface="Muli"/>
                <a:ea typeface="Muli"/>
                <a:cs typeface="Muli"/>
                <a:sym typeface="Muli"/>
              </a:rPr>
              <a:t>- Kathy Schleyer, Fable Kitchen</a:t>
            </a:r>
            <a:endParaRPr sz="1200">
              <a:solidFill>
                <a:srgbClr val="666666"/>
              </a:solidFill>
              <a:latin typeface="Muli"/>
              <a:ea typeface="Muli"/>
              <a:cs typeface="Muli"/>
              <a:sym typeface="Muli"/>
            </a:endParaRPr>
          </a:p>
          <a:p>
            <a:pPr indent="0" lvl="0" marL="0" rtl="0">
              <a:lnSpc>
                <a:spcPct val="115000"/>
              </a:lnSpc>
              <a:spcBef>
                <a:spcPts val="0"/>
              </a:spcBef>
              <a:spcAft>
                <a:spcPts val="0"/>
              </a:spcAft>
              <a:buNone/>
            </a:pPr>
            <a:r>
              <a:t/>
            </a:r>
            <a:endParaRPr sz="1000">
              <a:solidFill>
                <a:schemeClr val="dk1"/>
              </a:solidFill>
              <a:latin typeface="Roboto"/>
              <a:ea typeface="Roboto"/>
              <a:cs typeface="Roboto"/>
              <a:sym typeface="Roboto"/>
            </a:endParaRPr>
          </a:p>
        </p:txBody>
      </p:sp>
      <p:sp>
        <p:nvSpPr>
          <p:cNvPr id="164" name="Shape 164"/>
          <p:cNvSpPr txBox="1"/>
          <p:nvPr/>
        </p:nvSpPr>
        <p:spPr>
          <a:xfrm>
            <a:off x="220450" y="1592375"/>
            <a:ext cx="4384200" cy="2959500"/>
          </a:xfrm>
          <a:prstGeom prst="rect">
            <a:avLst/>
          </a:prstGeom>
          <a:noFill/>
          <a:ln cap="flat" cmpd="sng" w="9525">
            <a:solidFill>
              <a:srgbClr val="FF0000"/>
            </a:solidFill>
            <a:prstDash val="solid"/>
            <a:round/>
            <a:headEnd len="med" w="med" type="none"/>
            <a:tailEnd len="med" w="med" type="none"/>
          </a:ln>
        </p:spPr>
        <p:txBody>
          <a:bodyPr anchorCtr="0" anchor="t" bIns="91425" lIns="91425" rIns="91425" wrap="square" tIns="91425">
            <a:noAutofit/>
          </a:bodyPr>
          <a:lstStyle/>
          <a:p>
            <a:pPr indent="0" lvl="0" marL="0">
              <a:spcBef>
                <a:spcPts val="0"/>
              </a:spcBef>
              <a:spcAft>
                <a:spcPts val="0"/>
              </a:spcAft>
              <a:buNone/>
            </a:pPr>
            <a:r>
              <a:t/>
            </a:r>
            <a:endParaRPr/>
          </a:p>
        </p:txBody>
      </p:sp>
      <p:sp>
        <p:nvSpPr>
          <p:cNvPr id="165" name="Shape 165"/>
          <p:cNvSpPr/>
          <p:nvPr/>
        </p:nvSpPr>
        <p:spPr>
          <a:xfrm>
            <a:off x="274206" y="1619140"/>
            <a:ext cx="4301100" cy="2889900"/>
          </a:xfrm>
          <a:prstGeom prst="rect">
            <a:avLst/>
          </a:prstGeom>
          <a:solidFill>
            <a:srgbClr val="CC0000"/>
          </a:solidFill>
          <a:ln cap="flat" cmpd="sng" w="9525">
            <a:solidFill>
              <a:srgbClr val="FFFFFF"/>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spcAft>
                <a:spcPts val="0"/>
              </a:spcAft>
              <a:buNone/>
            </a:pPr>
            <a:r>
              <a:t/>
            </a:r>
            <a:endParaRPr/>
          </a:p>
        </p:txBody>
      </p:sp>
      <p:sp>
        <p:nvSpPr>
          <p:cNvPr id="166" name="Shape 166"/>
          <p:cNvSpPr/>
          <p:nvPr/>
        </p:nvSpPr>
        <p:spPr>
          <a:xfrm>
            <a:off x="375669" y="1693073"/>
            <a:ext cx="4117200" cy="2758200"/>
          </a:xfrm>
          <a:prstGeom prst="rect">
            <a:avLst/>
          </a:prstGeom>
          <a:solidFill>
            <a:srgbClr val="FFFFFF"/>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indent="0" lvl="0" marL="0" rtl="0">
              <a:spcBef>
                <a:spcPts val="0"/>
              </a:spcBef>
              <a:spcAft>
                <a:spcPts val="0"/>
              </a:spcAft>
              <a:buNone/>
            </a:pPr>
            <a:r>
              <a:t/>
            </a:r>
            <a:endParaRPr/>
          </a:p>
        </p:txBody>
      </p:sp>
      <p:pic>
        <p:nvPicPr>
          <p:cNvPr id="167" name="Shape 167"/>
          <p:cNvPicPr preferRelativeResize="0"/>
          <p:nvPr/>
        </p:nvPicPr>
        <p:blipFill>
          <a:blip r:embed="rId3">
            <a:alphaModFix/>
          </a:blip>
          <a:stretch>
            <a:fillRect/>
          </a:stretch>
        </p:blipFill>
        <p:spPr>
          <a:xfrm>
            <a:off x="415275" y="1726503"/>
            <a:ext cx="4038000" cy="2675196"/>
          </a:xfrm>
          <a:prstGeom prst="rect">
            <a:avLst/>
          </a:prstGeom>
          <a:noFill/>
          <a:ln cap="flat" cmpd="sng" w="9525">
            <a:solidFill>
              <a:srgbClr val="FF0000"/>
            </a:solidFill>
            <a:prstDash val="solid"/>
            <a:round/>
            <a:headEnd len="med" w="med" type="none"/>
            <a:tailEnd len="med" w="med" type="none"/>
          </a:ln>
        </p:spPr>
      </p:pic>
      <p:pic>
        <p:nvPicPr>
          <p:cNvPr id="168" name="Shape 168">
            <a:hlinkClick r:id="rId4"/>
          </p:cNvPr>
          <p:cNvPicPr preferRelativeResize="0"/>
          <p:nvPr/>
        </p:nvPicPr>
        <p:blipFill>
          <a:blip r:embed="rId5">
            <a:alphaModFix/>
          </a:blip>
          <a:stretch>
            <a:fillRect/>
          </a:stretch>
        </p:blipFill>
        <p:spPr>
          <a:xfrm>
            <a:off x="274200" y="249678"/>
            <a:ext cx="592650" cy="592626"/>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Yorick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